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Lst>
  <p:notesMasterIdLst>
    <p:notesMasterId r:id="rId28"/>
  </p:notesMasterIdLst>
  <p:handoutMasterIdLst>
    <p:handoutMasterId r:id="rId29"/>
  </p:handoutMasterIdLst>
  <p:sldIdLst>
    <p:sldId id="2165" r:id="rId6"/>
    <p:sldId id="2141" r:id="rId7"/>
    <p:sldId id="610" r:id="rId8"/>
    <p:sldId id="2128" r:id="rId9"/>
    <p:sldId id="2134" r:id="rId10"/>
    <p:sldId id="2163" r:id="rId11"/>
    <p:sldId id="2136" r:id="rId12"/>
    <p:sldId id="2167" r:id="rId13"/>
    <p:sldId id="686" r:id="rId14"/>
    <p:sldId id="688" r:id="rId15"/>
    <p:sldId id="2135" r:id="rId16"/>
    <p:sldId id="2139" r:id="rId17"/>
    <p:sldId id="2138" r:id="rId18"/>
    <p:sldId id="2140" r:id="rId19"/>
    <p:sldId id="2158" r:id="rId20"/>
    <p:sldId id="2164" r:id="rId21"/>
    <p:sldId id="2159" r:id="rId22"/>
    <p:sldId id="2160" r:id="rId23"/>
    <p:sldId id="2137" r:id="rId24"/>
    <p:sldId id="2143" r:id="rId25"/>
    <p:sldId id="2161" r:id="rId26"/>
    <p:sldId id="2162" r:id="rId2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382C5"/>
    <a:srgbClr val="00A249"/>
    <a:srgbClr val="0B2B73"/>
    <a:srgbClr val="FFFFFF"/>
    <a:srgbClr val="C7F6FF"/>
    <a:srgbClr val="1D2871"/>
    <a:srgbClr val="FEFFFF"/>
    <a:srgbClr val="E7EBEF"/>
    <a:srgbClr val="0C2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216" autoAdjust="0"/>
  </p:normalViewPr>
  <p:slideViewPr>
    <p:cSldViewPr snapToGrid="0">
      <p:cViewPr varScale="1">
        <p:scale>
          <a:sx n="97" d="100"/>
          <a:sy n="97" d="100"/>
        </p:scale>
        <p:origin x="1110"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8D46CD-2AF0-41CF-9D55-65612C0BBC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DAE7B3-B714-406F-97AD-335FE742A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9E1F55-394F-49CC-9FED-711FF92C7B5B}" type="datetimeFigureOut">
              <a:rPr lang="en-US" smtClean="0"/>
              <a:t>7/15/2021</a:t>
            </a:fld>
            <a:endParaRPr lang="en-US"/>
          </a:p>
        </p:txBody>
      </p:sp>
      <p:sp>
        <p:nvSpPr>
          <p:cNvPr id="4" name="Footer Placeholder 3">
            <a:extLst>
              <a:ext uri="{FF2B5EF4-FFF2-40B4-BE49-F238E27FC236}">
                <a16:creationId xmlns:a16="http://schemas.microsoft.com/office/drawing/2014/main" id="{ABA38111-18A6-43C4-A5B3-E859516BAE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8F0BFF-91F1-4180-856D-DEB1CD049B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069885-BB8B-4513-8DCC-BA1860BE8E20}" type="slidenum">
              <a:rPr lang="en-US" smtClean="0"/>
              <a:t>‹#›</a:t>
            </a:fld>
            <a:endParaRPr lang="en-US"/>
          </a:p>
        </p:txBody>
      </p:sp>
    </p:spTree>
    <p:extLst>
      <p:ext uri="{BB962C8B-B14F-4D97-AF65-F5344CB8AC3E}">
        <p14:creationId xmlns:p14="http://schemas.microsoft.com/office/powerpoint/2010/main" val="417870131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8FE8A-F4D7-47F2-AD22-DEFC50E499BE}" type="datetimeFigureOut">
              <a:rPr lang="en-IL" smtClean="0"/>
              <a:t>07/15/2021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17EA4-1956-4D97-A017-A7D87EA36A52}" type="slidenum">
              <a:rPr lang="en-IL" smtClean="0"/>
              <a:t>‹#›</a:t>
            </a:fld>
            <a:endParaRPr lang="en-IL"/>
          </a:p>
        </p:txBody>
      </p:sp>
    </p:spTree>
    <p:extLst>
      <p:ext uri="{BB962C8B-B14F-4D97-AF65-F5344CB8AC3E}">
        <p14:creationId xmlns:p14="http://schemas.microsoft.com/office/powerpoint/2010/main" val="66000111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briefing pack will describe at a high level  approach to assisting clients address the Operational Technology (OT) and Internet of Things</a:t>
            </a:r>
            <a:r>
              <a:rPr lang="en-GB" baseline="0" dirty="0"/>
              <a:t> (IoT) security challenge.</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6CF8B-61D3-43A4-9CE0-651453A6D9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44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6229D-5642-4FBE-BA4E-D4FEA17CEA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17428"/>
          </a:xfrm>
          <a:prstGeom prst="rect">
            <a:avLst/>
          </a:prstGeom>
        </p:spPr>
      </p:pic>
      <p:grpSp>
        <p:nvGrpSpPr>
          <p:cNvPr id="27" name="Group 26">
            <a:extLst>
              <a:ext uri="{FF2B5EF4-FFF2-40B4-BE49-F238E27FC236}">
                <a16:creationId xmlns:a16="http://schemas.microsoft.com/office/drawing/2014/main" id="{572B3AD9-4968-405B-999C-0FEFF82EDF01}"/>
              </a:ext>
            </a:extLst>
          </p:cNvPr>
          <p:cNvGrpSpPr/>
          <p:nvPr userDrawn="1"/>
        </p:nvGrpSpPr>
        <p:grpSpPr>
          <a:xfrm>
            <a:off x="7093816" y="801550"/>
            <a:ext cx="3316291" cy="784028"/>
            <a:chOff x="7093816" y="801550"/>
            <a:chExt cx="3316291" cy="784028"/>
          </a:xfrm>
        </p:grpSpPr>
        <p:sp>
          <p:nvSpPr>
            <p:cNvPr id="28" name="Freeform: Shape 27">
              <a:extLst>
                <a:ext uri="{FF2B5EF4-FFF2-40B4-BE49-F238E27FC236}">
                  <a16:creationId xmlns:a16="http://schemas.microsoft.com/office/drawing/2014/main" id="{5C1B1B4B-5950-496C-BA32-1C9267FF9A61}"/>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9" name="Group 28">
              <a:extLst>
                <a:ext uri="{FF2B5EF4-FFF2-40B4-BE49-F238E27FC236}">
                  <a16:creationId xmlns:a16="http://schemas.microsoft.com/office/drawing/2014/main" id="{560D3024-D28D-4B18-AC23-6995522F7930}"/>
                </a:ext>
              </a:extLst>
            </p:cNvPr>
            <p:cNvGrpSpPr/>
            <p:nvPr userDrawn="1"/>
          </p:nvGrpSpPr>
          <p:grpSpPr>
            <a:xfrm>
              <a:off x="8016197" y="1006565"/>
              <a:ext cx="2393910" cy="328408"/>
              <a:chOff x="3316288" y="2735263"/>
              <a:chExt cx="8875712" cy="1217613"/>
            </a:xfrm>
          </p:grpSpPr>
          <p:sp>
            <p:nvSpPr>
              <p:cNvPr id="30" name="Freeform 11">
                <a:extLst>
                  <a:ext uri="{FF2B5EF4-FFF2-40B4-BE49-F238E27FC236}">
                    <a16:creationId xmlns:a16="http://schemas.microsoft.com/office/drawing/2014/main" id="{C50DE232-8A8D-4470-99F7-E2A37382CF6B}"/>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CBBAD06E-75D4-44D4-8BD4-D84E7EA242F4}"/>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5BF2F78-BCEB-41E5-82FF-1E19BCEF3ABC}"/>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6ACC82EF-06DD-449B-A7B9-A6AB71412BA4}"/>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670A6C1-2791-420F-8F1D-EEDD4CC3A22F}"/>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077E8DDE-5E00-4E49-9E91-20758A474DBF}"/>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721E08F1-03EB-40AA-88B2-62FED1C49664}"/>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21410293-E15C-4D6B-91EC-4FE1FF1359B3}"/>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7D7910A6-1985-441E-9814-B9FA6C685E2B}"/>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94E2530B-C69E-49B3-A9DC-B01EE44E2C80}"/>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Content Placeholder 5">
            <a:extLst>
              <a:ext uri="{FF2B5EF4-FFF2-40B4-BE49-F238E27FC236}">
                <a16:creationId xmlns:a16="http://schemas.microsoft.com/office/drawing/2014/main" id="{713B5261-C2AA-4BD5-9DB7-2B38A9724C22}"/>
              </a:ext>
            </a:extLst>
          </p:cNvPr>
          <p:cNvSpPr>
            <a:spLocks noGrp="1"/>
          </p:cNvSpPr>
          <p:nvPr>
            <p:ph sz="quarter" idx="10" hasCustomPrompt="1"/>
          </p:nvPr>
        </p:nvSpPr>
        <p:spPr>
          <a:xfrm>
            <a:off x="7031822" y="2767710"/>
            <a:ext cx="4518533" cy="2623235"/>
          </a:xfrm>
          <a:prstGeom prst="rect">
            <a:avLst/>
          </a:prstGeom>
        </p:spPr>
        <p:txBody>
          <a:bodyPr anchor="t" anchorCtr="0">
            <a:normAutofit/>
          </a:bodyPr>
          <a:lstStyle>
            <a:lvl1pPr marL="0" indent="0">
              <a:lnSpc>
                <a:spcPct val="100000"/>
              </a:lnSpc>
              <a:buNone/>
              <a:defRPr sz="3300" b="1">
                <a:solidFill>
                  <a:schemeClr val="bg1"/>
                </a:solidFill>
              </a:defRPr>
            </a:lvl1pPr>
          </a:lstStyle>
          <a:p>
            <a:pPr lvl="0"/>
            <a:r>
              <a:rPr lang="en-US" dirty="0"/>
              <a:t>Secondary Title</a:t>
            </a:r>
          </a:p>
        </p:txBody>
      </p:sp>
      <p:sp>
        <p:nvSpPr>
          <p:cNvPr id="22" name="Content Placeholder 10">
            <a:extLst>
              <a:ext uri="{FF2B5EF4-FFF2-40B4-BE49-F238E27FC236}">
                <a16:creationId xmlns:a16="http://schemas.microsoft.com/office/drawing/2014/main" id="{D99075A4-AEA0-4CAB-86B9-986145BADF3E}"/>
              </a:ext>
            </a:extLst>
          </p:cNvPr>
          <p:cNvSpPr>
            <a:spLocks noGrp="1"/>
          </p:cNvSpPr>
          <p:nvPr>
            <p:ph sz="quarter" idx="12" hasCustomPrompt="1"/>
          </p:nvPr>
        </p:nvSpPr>
        <p:spPr>
          <a:xfrm>
            <a:off x="7031822" y="5471314"/>
            <a:ext cx="4523370" cy="345439"/>
          </a:xfrm>
          <a:prstGeom prst="rect">
            <a:avLst/>
          </a:prstGeom>
        </p:spPr>
        <p:txBody>
          <a:bodyPr>
            <a:noAutofit/>
          </a:bodyPr>
          <a:lstStyle>
            <a:lvl1pPr marL="0" indent="0">
              <a:buNone/>
              <a:defRPr sz="200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23" name="Content Placeholder 14">
            <a:extLst>
              <a:ext uri="{FF2B5EF4-FFF2-40B4-BE49-F238E27FC236}">
                <a16:creationId xmlns:a16="http://schemas.microsoft.com/office/drawing/2014/main" id="{1606C2C7-EF3A-4260-BA13-FD288CE8FD3E}"/>
              </a:ext>
            </a:extLst>
          </p:cNvPr>
          <p:cNvSpPr>
            <a:spLocks noGrp="1"/>
          </p:cNvSpPr>
          <p:nvPr>
            <p:ph sz="quarter" idx="13" hasCustomPrompt="1"/>
          </p:nvPr>
        </p:nvSpPr>
        <p:spPr>
          <a:xfrm>
            <a:off x="7031822" y="5816753"/>
            <a:ext cx="4528207" cy="338328"/>
          </a:xfrm>
          <a:prstGeom prst="rect">
            <a:avLst/>
          </a:prstGeom>
        </p:spPr>
        <p:txBody>
          <a:bodyPr>
            <a:normAutofit/>
          </a:bodyPr>
          <a:lstStyle>
            <a:lvl1pPr marL="0" indent="0">
              <a:buNone/>
              <a:defRPr sz="1800">
                <a:solidFill>
                  <a:schemeClr val="bg2">
                    <a:lumMod val="75000"/>
                  </a:schemeClr>
                </a:solidFill>
              </a:defRPr>
            </a:lvl1pPr>
          </a:lstStyle>
          <a:p>
            <a:pPr lvl="0"/>
            <a:r>
              <a:rPr lang="en-US" dirty="0"/>
              <a:t>Month, Year</a:t>
            </a:r>
          </a:p>
        </p:txBody>
      </p:sp>
      <p:sp>
        <p:nvSpPr>
          <p:cNvPr id="24" name="Content Placeholder 10">
            <a:extLst>
              <a:ext uri="{FF2B5EF4-FFF2-40B4-BE49-F238E27FC236}">
                <a16:creationId xmlns:a16="http://schemas.microsoft.com/office/drawing/2014/main" id="{CB90F677-C462-4E4C-996C-9B0E4C9472A5}"/>
              </a:ext>
            </a:extLst>
          </p:cNvPr>
          <p:cNvSpPr>
            <a:spLocks noGrp="1"/>
          </p:cNvSpPr>
          <p:nvPr>
            <p:ph sz="quarter" idx="14" hasCustomPrompt="1"/>
          </p:nvPr>
        </p:nvSpPr>
        <p:spPr>
          <a:xfrm>
            <a:off x="7031821" y="1892910"/>
            <a:ext cx="4528207" cy="448820"/>
          </a:xfrm>
          <a:prstGeom prst="rect">
            <a:avLst/>
          </a:prstGeom>
        </p:spPr>
        <p:txBody>
          <a:bodyPr>
            <a:noAutofit/>
          </a:bodyPr>
          <a:lstStyle>
            <a:lvl1pPr marL="0" indent="0">
              <a:buNone/>
              <a:defRPr sz="3200" b="1">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Title</a:t>
            </a:r>
          </a:p>
        </p:txBody>
      </p:sp>
      <p:sp>
        <p:nvSpPr>
          <p:cNvPr id="25" name="Content Placeholder 14">
            <a:extLst>
              <a:ext uri="{FF2B5EF4-FFF2-40B4-BE49-F238E27FC236}">
                <a16:creationId xmlns:a16="http://schemas.microsoft.com/office/drawing/2014/main" id="{AC79D2E4-2239-44E3-8688-C4F7935CFF52}"/>
              </a:ext>
            </a:extLst>
          </p:cNvPr>
          <p:cNvSpPr>
            <a:spLocks noGrp="1"/>
          </p:cNvSpPr>
          <p:nvPr>
            <p:ph sz="quarter" idx="15" hasCustomPrompt="1"/>
          </p:nvPr>
        </p:nvSpPr>
        <p:spPr>
          <a:xfrm>
            <a:off x="7031822" y="2348153"/>
            <a:ext cx="4528207" cy="338328"/>
          </a:xfrm>
          <a:prstGeom prst="rect">
            <a:avLst/>
          </a:prstGeom>
        </p:spPr>
        <p:txBody>
          <a:bodyPr>
            <a:noAutofit/>
          </a:bodyPr>
          <a:lstStyle>
            <a:lvl1pPr marL="0" indent="0">
              <a:buNone/>
              <a:defRPr sz="2400">
                <a:solidFill>
                  <a:schemeClr val="accent3"/>
                </a:solidFill>
              </a:defRPr>
            </a:lvl1pPr>
          </a:lstStyle>
          <a:p>
            <a:pPr lvl="0"/>
            <a:r>
              <a:rPr lang="en-US" dirty="0"/>
              <a:t>Subtitle</a:t>
            </a:r>
          </a:p>
        </p:txBody>
      </p:sp>
    </p:spTree>
    <p:extLst>
      <p:ext uri="{BB962C8B-B14F-4D97-AF65-F5344CB8AC3E}">
        <p14:creationId xmlns:p14="http://schemas.microsoft.com/office/powerpoint/2010/main" val="128045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62634-F6D4-3C45-ADD9-BF0ADE7CD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20917"/>
          </a:xfrm>
          <a:prstGeom prst="rect">
            <a:avLst/>
          </a:prstGeom>
        </p:spPr>
      </p:pic>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903514" y="2859111"/>
            <a:ext cx="4518533" cy="483675"/>
          </a:xfrm>
          <a:prstGeom prst="rect">
            <a:avLst/>
          </a:prstGeom>
        </p:spPr>
        <p:txBody>
          <a:bodyPr/>
          <a:lstStyle>
            <a:lvl1pPr marL="0" indent="0">
              <a:buNone/>
              <a:defRPr sz="3300" b="1">
                <a:solidFill>
                  <a:schemeClr val="bg1"/>
                </a:solidFill>
              </a:defRPr>
            </a:lvl1pPr>
          </a:lstStyle>
          <a:p>
            <a:pPr lvl="0"/>
            <a:r>
              <a:rPr lang="en-US" dirty="0"/>
              <a:t>Main Title</a:t>
            </a:r>
          </a:p>
        </p:txBody>
      </p:sp>
      <p:sp>
        <p:nvSpPr>
          <p:cNvPr id="8" name="Content Placeholder 7">
            <a:extLst>
              <a:ext uri="{FF2B5EF4-FFF2-40B4-BE49-F238E27FC236}">
                <a16:creationId xmlns:a16="http://schemas.microsoft.com/office/drawing/2014/main" id="{EEC880D8-9EC4-8045-A4A0-92686B764F0F}"/>
              </a:ext>
            </a:extLst>
          </p:cNvPr>
          <p:cNvSpPr>
            <a:spLocks noGrp="1"/>
          </p:cNvSpPr>
          <p:nvPr>
            <p:ph sz="quarter" idx="11" hasCustomPrompt="1"/>
          </p:nvPr>
        </p:nvSpPr>
        <p:spPr>
          <a:xfrm>
            <a:off x="903514" y="3315354"/>
            <a:ext cx="4523370" cy="448551"/>
          </a:xfrm>
          <a:prstGeom prst="rect">
            <a:avLst/>
          </a:prstGeom>
        </p:spPr>
        <p:txBody>
          <a:bodyPr/>
          <a:lstStyle>
            <a:lvl1pPr marL="0" indent="0">
              <a:buNone/>
              <a:defRPr sz="2100">
                <a:solidFill>
                  <a:schemeClr val="bg1"/>
                </a:solidFill>
              </a:defRPr>
            </a:lvl1pPr>
          </a:lstStyle>
          <a:p>
            <a:pPr lvl="0"/>
            <a:r>
              <a:rPr lang="en-US" dirty="0"/>
              <a:t>Subtitle</a:t>
            </a:r>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774700"/>
            <a:ext cx="12192000" cy="7747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1"/>
            <a:ext cx="1181100" cy="692091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Tree>
    <p:extLst>
      <p:ext uri="{BB962C8B-B14F-4D97-AF65-F5344CB8AC3E}">
        <p14:creationId xmlns:p14="http://schemas.microsoft.com/office/powerpoint/2010/main" val="16893294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8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12440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9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67359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0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47325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6362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2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3524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183354736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2785481190"/>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400061767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349107462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336558830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62634-F6D4-3C45-ADD9-BF0ADE7CD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20917"/>
          </a:xfrm>
          <a:prstGeom prst="rect">
            <a:avLst/>
          </a:prstGeom>
        </p:spPr>
      </p:pic>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903514" y="2859111"/>
            <a:ext cx="4518533" cy="483675"/>
          </a:xfrm>
          <a:prstGeom prst="rect">
            <a:avLst/>
          </a:prstGeom>
        </p:spPr>
        <p:txBody>
          <a:bodyPr/>
          <a:lstStyle>
            <a:lvl1pPr marL="0" indent="0">
              <a:buNone/>
              <a:defRPr sz="3300" b="1">
                <a:solidFill>
                  <a:schemeClr val="bg1"/>
                </a:solidFill>
              </a:defRPr>
            </a:lvl1pPr>
          </a:lstStyle>
          <a:p>
            <a:pPr lvl="0"/>
            <a:r>
              <a:rPr lang="en-US" dirty="0"/>
              <a:t>Main Title</a:t>
            </a:r>
          </a:p>
        </p:txBody>
      </p:sp>
      <p:sp>
        <p:nvSpPr>
          <p:cNvPr id="8" name="Content Placeholder 7">
            <a:extLst>
              <a:ext uri="{FF2B5EF4-FFF2-40B4-BE49-F238E27FC236}">
                <a16:creationId xmlns:a16="http://schemas.microsoft.com/office/drawing/2014/main" id="{EEC880D8-9EC4-8045-A4A0-92686B764F0F}"/>
              </a:ext>
            </a:extLst>
          </p:cNvPr>
          <p:cNvSpPr>
            <a:spLocks noGrp="1"/>
          </p:cNvSpPr>
          <p:nvPr>
            <p:ph sz="quarter" idx="11" hasCustomPrompt="1"/>
          </p:nvPr>
        </p:nvSpPr>
        <p:spPr>
          <a:xfrm>
            <a:off x="903514" y="3315354"/>
            <a:ext cx="4523370" cy="448551"/>
          </a:xfrm>
          <a:prstGeom prst="rect">
            <a:avLst/>
          </a:prstGeom>
        </p:spPr>
        <p:txBody>
          <a:bodyPr/>
          <a:lstStyle>
            <a:lvl1pPr marL="0" indent="0">
              <a:buNone/>
              <a:defRPr sz="2100">
                <a:solidFill>
                  <a:schemeClr val="bg1"/>
                </a:solidFill>
              </a:defRPr>
            </a:lvl1pPr>
          </a:lstStyle>
          <a:p>
            <a:pPr lvl="0"/>
            <a:r>
              <a:rPr lang="en-US" dirty="0"/>
              <a:t>Subtitle</a:t>
            </a:r>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774700"/>
            <a:ext cx="12192000" cy="7747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1"/>
            <a:ext cx="1181100" cy="692091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Tree>
    <p:extLst>
      <p:ext uri="{BB962C8B-B14F-4D97-AF65-F5344CB8AC3E}">
        <p14:creationId xmlns:p14="http://schemas.microsoft.com/office/powerpoint/2010/main" val="36159985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22218048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mj-lt"/>
            </a:endParaRPr>
          </a:p>
        </p:txBody>
      </p:sp>
      <p:sp>
        <p:nvSpPr>
          <p:cNvPr id="8" name="Text Placeholder 3"/>
          <p:cNvSpPr>
            <a:spLocks noGrp="1"/>
          </p:cNvSpPr>
          <p:nvPr>
            <p:ph type="body" sz="quarter" idx="12" hasCustomPrompt="1"/>
          </p:nvPr>
        </p:nvSpPr>
        <p:spPr>
          <a:xfrm>
            <a:off x="626535" y="3352800"/>
            <a:ext cx="10972800" cy="457200"/>
          </a:xfrm>
        </p:spPr>
        <p:txBody>
          <a:bodyPr>
            <a:normAutofit/>
          </a:bodyPr>
          <a:lstStyle>
            <a:lvl1pPr algn="ctr">
              <a:buNone/>
              <a:defRPr kumimoji="0" lang="en-US" sz="24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6828" y="4471040"/>
            <a:ext cx="12178344" cy="2171061"/>
          </a:xfrm>
          <a:prstGeom prst="rect">
            <a:avLst/>
          </a:prstGeom>
        </p:spPr>
      </p:pic>
      <p:sp>
        <p:nvSpPr>
          <p:cNvPr id="3" name="Title 2"/>
          <p:cNvSpPr>
            <a:spLocks noGrp="1"/>
          </p:cNvSpPr>
          <p:nvPr>
            <p:ph type="title"/>
          </p:nvPr>
        </p:nvSpPr>
        <p:spPr>
          <a:xfrm>
            <a:off x="628415" y="2555081"/>
            <a:ext cx="10972800" cy="662255"/>
          </a:xfrm>
        </p:spPr>
        <p:txBody>
          <a:bodyPr/>
          <a:lstStyle>
            <a:lvl1pPr algn="ctr">
              <a:defRPr sz="3200"/>
            </a:lvl1pPr>
          </a:lstStyle>
          <a:p>
            <a:r>
              <a:rPr lang="en-GB" dirty="0"/>
              <a:t>Click to edit Master title style</a:t>
            </a:r>
            <a:endParaRPr lang="en-US" dirty="0"/>
          </a:p>
        </p:txBody>
      </p:sp>
    </p:spTree>
    <p:extLst>
      <p:ext uri="{BB962C8B-B14F-4D97-AF65-F5344CB8AC3E}">
        <p14:creationId xmlns:p14="http://schemas.microsoft.com/office/powerpoint/2010/main" val="1862458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Agenda</a:t>
            </a:r>
            <a:endParaRPr lang="en-US" dirty="0"/>
          </a:p>
        </p:txBody>
      </p:sp>
      <p:sp>
        <p:nvSpPr>
          <p:cNvPr id="6" name="Table Placeholder 5"/>
          <p:cNvSpPr>
            <a:spLocks noGrp="1"/>
          </p:cNvSpPr>
          <p:nvPr>
            <p:ph type="tbl" sz="quarter" idx="10"/>
          </p:nvPr>
        </p:nvSpPr>
        <p:spPr>
          <a:xfrm>
            <a:off x="639233" y="1317980"/>
            <a:ext cx="5851877" cy="4684184"/>
          </a:xfrm>
        </p:spPr>
        <p:txBody>
          <a:bodyPr vert="horz"/>
          <a:lstStyle/>
          <a:p>
            <a:endParaRPr lang="en-US" dirty="0"/>
          </a:p>
        </p:txBody>
      </p:sp>
      <p:pic>
        <p:nvPicPr>
          <p:cNvPr id="9" name="Picture 4" descr="Agenda"/>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artisticPhotocopy trans="80000" detail="6"/>
                    </a14:imgEffect>
                  </a14:imgLayer>
                </a14:imgProps>
              </a:ext>
            </a:extLst>
          </a:blip>
          <a:srcRect/>
          <a:stretch>
            <a:fillRect/>
          </a:stretch>
        </p:blipFill>
        <p:spPr bwMode="auto">
          <a:xfrm>
            <a:off x="7074371" y="779757"/>
            <a:ext cx="5136445" cy="4094363"/>
          </a:xfrm>
          <a:prstGeom prst="rect">
            <a:avLst/>
          </a:prstGeom>
          <a:noFill/>
          <a:ln w="9525">
            <a:noFill/>
            <a:miter lim="800000"/>
            <a:headEnd/>
            <a:tailEnd/>
          </a:ln>
          <a:effectLst>
            <a:reflection stA="50000" endPos="40000" dir="5400000" sy="-100000" algn="bl" rotWithShape="0"/>
            <a:softEdge rad="127000"/>
          </a:effectLst>
        </p:spPr>
      </p:pic>
    </p:spTree>
    <p:extLst>
      <p:ext uri="{BB962C8B-B14F-4D97-AF65-F5344CB8AC3E}">
        <p14:creationId xmlns:p14="http://schemas.microsoft.com/office/powerpoint/2010/main" val="18191610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mj-lt"/>
            </a:endParaRPr>
          </a:p>
        </p:txBody>
      </p:sp>
      <p:sp>
        <p:nvSpPr>
          <p:cNvPr id="8" name="Text Placeholder 3"/>
          <p:cNvSpPr>
            <a:spLocks noGrp="1"/>
          </p:cNvSpPr>
          <p:nvPr>
            <p:ph type="body" sz="quarter" idx="12" hasCustomPrompt="1"/>
          </p:nvPr>
        </p:nvSpPr>
        <p:spPr>
          <a:xfrm>
            <a:off x="626535" y="3352800"/>
            <a:ext cx="10972800" cy="457200"/>
          </a:xfrm>
        </p:spPr>
        <p:txBody>
          <a:bodyPr>
            <a:normAutofit/>
          </a:bodyPr>
          <a:lstStyle>
            <a:lvl1pPr algn="ctr">
              <a:buNone/>
              <a:defRPr kumimoji="0" lang="en-US" sz="24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6828" y="4471040"/>
            <a:ext cx="12178344" cy="217106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2249" y="107004"/>
            <a:ext cx="1143352" cy="1160933"/>
          </a:xfrm>
          <a:prstGeom prst="rect">
            <a:avLst/>
          </a:prstGeom>
        </p:spPr>
      </p:pic>
      <p:sp>
        <p:nvSpPr>
          <p:cNvPr id="3" name="Title 2"/>
          <p:cNvSpPr>
            <a:spLocks noGrp="1"/>
          </p:cNvSpPr>
          <p:nvPr>
            <p:ph type="title"/>
          </p:nvPr>
        </p:nvSpPr>
        <p:spPr>
          <a:xfrm>
            <a:off x="628415" y="2555081"/>
            <a:ext cx="10972800" cy="662255"/>
          </a:xfrm>
        </p:spPr>
        <p:txBody>
          <a:bodyPr/>
          <a:lstStyle>
            <a:lvl1pPr algn="ctr">
              <a:defRPr sz="3200"/>
            </a:lvl1pPr>
          </a:lstStyle>
          <a:p>
            <a:r>
              <a:rPr lang="en-GB" dirty="0"/>
              <a:t>Click to edit Master title style</a:t>
            </a:r>
            <a:endParaRPr lang="en-US" dirty="0"/>
          </a:p>
        </p:txBody>
      </p:sp>
    </p:spTree>
    <p:extLst>
      <p:ext uri="{BB962C8B-B14F-4D97-AF65-F5344CB8AC3E}">
        <p14:creationId xmlns:p14="http://schemas.microsoft.com/office/powerpoint/2010/main" val="29248959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9"/>
          </a:xfrm>
        </p:spPr>
        <p:txBody>
          <a:bodyPr/>
          <a:lstStyle>
            <a:lvl1pPr marL="0" marR="0" indent="0" defTabSz="457189"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9378343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Agenda 5 Points">
    <p:spTree>
      <p:nvGrpSpPr>
        <p:cNvPr id="1" name=""/>
        <p:cNvGrpSpPr/>
        <p:nvPr/>
      </p:nvGrpSpPr>
      <p:grpSpPr>
        <a:xfrm>
          <a:off x="0" y="0"/>
          <a:ext cx="0" cy="0"/>
          <a:chOff x="0" y="0"/>
          <a:chExt cx="0" cy="0"/>
        </a:xfrm>
      </p:grpSpPr>
      <p:sp>
        <p:nvSpPr>
          <p:cNvPr id="11" name="Rectangle 10"/>
          <p:cNvSpPr/>
          <p:nvPr/>
        </p:nvSpPr>
        <p:spPr>
          <a:xfrm>
            <a:off x="611778" y="2260389"/>
            <a:ext cx="423349" cy="8254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srgbClr val="FFFFFF"/>
              </a:solidFill>
            </a:endParaRPr>
          </a:p>
        </p:txBody>
      </p:sp>
      <p:sp>
        <p:nvSpPr>
          <p:cNvPr id="12" name="Rectangle 11"/>
          <p:cNvSpPr/>
          <p:nvPr/>
        </p:nvSpPr>
        <p:spPr>
          <a:xfrm>
            <a:off x="615594" y="2504933"/>
            <a:ext cx="419533" cy="181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457189"/>
            <a:r>
              <a:rPr lang="en-US" sz="2000" b="1" dirty="0">
                <a:gradFill flip="none" rotWithShape="1">
                  <a:gsLst>
                    <a:gs pos="0">
                      <a:srgbClr val="A1A2B1">
                        <a:lumMod val="20000"/>
                        <a:lumOff val="80000"/>
                      </a:srgbClr>
                    </a:gs>
                    <a:gs pos="38000">
                      <a:srgbClr val="E2E3E7"/>
                    </a:gs>
                    <a:gs pos="100000">
                      <a:srgbClr val="A1A2B1">
                        <a:lumMod val="40000"/>
                        <a:lumOff val="60000"/>
                      </a:srgbClr>
                    </a:gs>
                  </a:gsLst>
                  <a:lin ang="10800000" scaled="1"/>
                  <a:tileRect/>
                </a:gradFill>
              </a:rPr>
              <a:t>2</a:t>
            </a:r>
          </a:p>
        </p:txBody>
      </p:sp>
      <p:sp>
        <p:nvSpPr>
          <p:cNvPr id="15" name="Rectangle 14"/>
          <p:cNvSpPr/>
          <p:nvPr/>
        </p:nvSpPr>
        <p:spPr>
          <a:xfrm>
            <a:off x="611778" y="3304073"/>
            <a:ext cx="423349" cy="830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srgbClr val="FFFFFF"/>
              </a:solidFill>
            </a:endParaRPr>
          </a:p>
        </p:txBody>
      </p:sp>
      <p:sp>
        <p:nvSpPr>
          <p:cNvPr id="16" name="Rectangle 15"/>
          <p:cNvSpPr/>
          <p:nvPr/>
        </p:nvSpPr>
        <p:spPr>
          <a:xfrm>
            <a:off x="615594" y="3526230"/>
            <a:ext cx="419533" cy="181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457189"/>
            <a:r>
              <a:rPr lang="en-US" sz="2000" b="1" dirty="0">
                <a:gradFill flip="none" rotWithShape="1">
                  <a:gsLst>
                    <a:gs pos="0">
                      <a:srgbClr val="A1A2B1">
                        <a:lumMod val="20000"/>
                        <a:lumOff val="80000"/>
                      </a:srgbClr>
                    </a:gs>
                    <a:gs pos="38000">
                      <a:srgbClr val="E2E3E7"/>
                    </a:gs>
                    <a:gs pos="100000">
                      <a:srgbClr val="A1A2B1">
                        <a:lumMod val="40000"/>
                        <a:lumOff val="60000"/>
                      </a:srgbClr>
                    </a:gs>
                  </a:gsLst>
                  <a:lin ang="10800000" scaled="1"/>
                  <a:tileRect/>
                </a:gradFill>
              </a:rPr>
              <a:t>3</a:t>
            </a:r>
          </a:p>
        </p:txBody>
      </p:sp>
      <p:sp>
        <p:nvSpPr>
          <p:cNvPr id="18" name="Rectangle 17"/>
          <p:cNvSpPr/>
          <p:nvPr/>
        </p:nvSpPr>
        <p:spPr>
          <a:xfrm>
            <a:off x="611778" y="1231427"/>
            <a:ext cx="423349" cy="8255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srgbClr val="FFFFFF"/>
              </a:solidFill>
            </a:endParaRPr>
          </a:p>
        </p:txBody>
      </p:sp>
      <p:sp>
        <p:nvSpPr>
          <p:cNvPr id="19" name="Rectangle 18"/>
          <p:cNvSpPr/>
          <p:nvPr/>
        </p:nvSpPr>
        <p:spPr>
          <a:xfrm>
            <a:off x="615594" y="1450574"/>
            <a:ext cx="419533" cy="181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457189"/>
            <a:r>
              <a:rPr lang="en-US" sz="2000" b="1" dirty="0">
                <a:gradFill flip="none" rotWithShape="1">
                  <a:gsLst>
                    <a:gs pos="0">
                      <a:srgbClr val="A1A2B1">
                        <a:lumMod val="20000"/>
                        <a:lumOff val="80000"/>
                      </a:srgbClr>
                    </a:gs>
                    <a:gs pos="38000">
                      <a:srgbClr val="E2E3E7"/>
                    </a:gs>
                    <a:gs pos="100000">
                      <a:srgbClr val="A1A2B1">
                        <a:lumMod val="40000"/>
                        <a:lumOff val="60000"/>
                      </a:srgbClr>
                    </a:gs>
                  </a:gsLst>
                  <a:lin ang="10800000" scaled="1"/>
                  <a:tileRect/>
                </a:gradFill>
              </a:rPr>
              <a:t>1</a:t>
            </a:r>
          </a:p>
        </p:txBody>
      </p:sp>
      <p:sp>
        <p:nvSpPr>
          <p:cNvPr id="26" name="Title 1"/>
          <p:cNvSpPr>
            <a:spLocks noGrp="1"/>
          </p:cNvSpPr>
          <p:nvPr userDrawn="1">
            <p:ph type="ctrTitle" hasCustomPrompt="1"/>
          </p:nvPr>
        </p:nvSpPr>
        <p:spPr>
          <a:xfrm>
            <a:off x="613834" y="145523"/>
            <a:ext cx="10919701" cy="554400"/>
          </a:xfrm>
        </p:spPr>
        <p:txBody>
          <a:bodyPr/>
          <a:lstStyle>
            <a:lvl1pPr>
              <a:defRPr/>
            </a:lvl1pPr>
          </a:lstStyle>
          <a:p>
            <a:r>
              <a:rPr lang="en-US" dirty="0"/>
              <a:t>Agenda</a:t>
            </a:r>
            <a:endParaRPr lang="en-IN" dirty="0"/>
          </a:p>
        </p:txBody>
      </p:sp>
      <p:sp>
        <p:nvSpPr>
          <p:cNvPr id="39" name="Text Placeholder 38"/>
          <p:cNvSpPr>
            <a:spLocks noGrp="1"/>
          </p:cNvSpPr>
          <p:nvPr>
            <p:ph type="body" sz="quarter" idx="10" hasCustomPrompt="1"/>
          </p:nvPr>
        </p:nvSpPr>
        <p:spPr>
          <a:xfrm>
            <a:off x="1340452" y="1350510"/>
            <a:ext cx="9347200" cy="652463"/>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40" name="Text Placeholder 38"/>
          <p:cNvSpPr>
            <a:spLocks noGrp="1"/>
          </p:cNvSpPr>
          <p:nvPr>
            <p:ph type="body" sz="quarter" idx="11" hasCustomPrompt="1"/>
          </p:nvPr>
        </p:nvSpPr>
        <p:spPr>
          <a:xfrm>
            <a:off x="1340452" y="2380790"/>
            <a:ext cx="9347200" cy="652463"/>
          </a:xfrm>
        </p:spPr>
        <p:txBody>
          <a:bodyPr>
            <a:normAutofit/>
          </a:bodyPr>
          <a:lstStyle>
            <a:lvl1pPr marL="0" indent="0">
              <a:buNone/>
              <a:tabLst/>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41" name="Text Placeholder 38"/>
          <p:cNvSpPr>
            <a:spLocks noGrp="1"/>
          </p:cNvSpPr>
          <p:nvPr>
            <p:ph type="body" sz="quarter" idx="12" hasCustomPrompt="1"/>
          </p:nvPr>
        </p:nvSpPr>
        <p:spPr>
          <a:xfrm>
            <a:off x="1340452" y="3403154"/>
            <a:ext cx="9347200" cy="652463"/>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42" name="Text Placeholder 38"/>
          <p:cNvSpPr>
            <a:spLocks noGrp="1"/>
          </p:cNvSpPr>
          <p:nvPr>
            <p:ph type="body" sz="quarter" idx="13" hasCustomPrompt="1"/>
          </p:nvPr>
        </p:nvSpPr>
        <p:spPr>
          <a:xfrm>
            <a:off x="1340452" y="4462030"/>
            <a:ext cx="9347200" cy="652463"/>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31" name="Text Placeholder 38"/>
          <p:cNvSpPr>
            <a:spLocks noGrp="1"/>
          </p:cNvSpPr>
          <p:nvPr>
            <p:ph type="body" sz="quarter" idx="14" hasCustomPrompt="1"/>
          </p:nvPr>
        </p:nvSpPr>
        <p:spPr>
          <a:xfrm>
            <a:off x="1340452" y="5504121"/>
            <a:ext cx="9347200" cy="652463"/>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14" name="Rectangle 13"/>
          <p:cNvSpPr/>
          <p:nvPr userDrawn="1"/>
        </p:nvSpPr>
        <p:spPr>
          <a:xfrm>
            <a:off x="628711" y="4345473"/>
            <a:ext cx="423349" cy="830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800" dirty="0">
                <a:solidFill>
                  <a:srgbClr val="FFFFFF"/>
                </a:solidFill>
              </a:rPr>
              <a:t>4</a:t>
            </a:r>
          </a:p>
        </p:txBody>
      </p:sp>
      <p:sp>
        <p:nvSpPr>
          <p:cNvPr id="17" name="Rectangle 16"/>
          <p:cNvSpPr/>
          <p:nvPr userDrawn="1"/>
        </p:nvSpPr>
        <p:spPr>
          <a:xfrm>
            <a:off x="628711" y="5412273"/>
            <a:ext cx="423349" cy="83043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800" dirty="0">
                <a:solidFill>
                  <a:srgbClr val="FFFFFF"/>
                </a:solidFill>
              </a:rPr>
              <a:t>5</a:t>
            </a:r>
          </a:p>
        </p:txBody>
      </p:sp>
    </p:spTree>
    <p:extLst>
      <p:ext uri="{BB962C8B-B14F-4D97-AF65-F5344CB8AC3E}">
        <p14:creationId xmlns:p14="http://schemas.microsoft.com/office/powerpoint/2010/main" val="36782296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89600"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5689601" y="4464051"/>
            <a:ext cx="4254500" cy="186360"/>
          </a:xfrm>
          <a:prstGeom prst="rect">
            <a:avLst/>
          </a:prstGeom>
        </p:spPr>
        <p:txBody>
          <a:bodyPr tIns="0" bIns="0" anchor="ctr">
            <a:noAutofit/>
          </a:bodyPr>
          <a:lstStyle>
            <a:lvl1pPr>
              <a:buNone/>
              <a:defRPr kumimoji="0" lang="en-US" sz="12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361006" y="2569173"/>
            <a:ext cx="2193644" cy="1755243"/>
          </a:xfrm>
          <a:prstGeom prst="rect">
            <a:avLst/>
          </a:prstGeom>
        </p:spPr>
      </p:pic>
      <p:sp>
        <p:nvSpPr>
          <p:cNvPr id="16" name="Picture Placeholder 4"/>
          <p:cNvSpPr>
            <a:spLocks noGrp="1"/>
          </p:cNvSpPr>
          <p:nvPr>
            <p:ph type="pic" sz="quarter" idx="12"/>
          </p:nvPr>
        </p:nvSpPr>
        <p:spPr>
          <a:xfrm>
            <a:off x="3157431" y="2604939"/>
            <a:ext cx="1575805" cy="1641989"/>
          </a:xfrm>
        </p:spPr>
        <p:txBody>
          <a:bodyPr/>
          <a:lstStyle>
            <a:lvl1pPr>
              <a:defRPr sz="1867">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185236682"/>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1039077"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307557"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350761" y="338667"/>
            <a:ext cx="2922209" cy="692892"/>
          </a:xfrm>
          <a:prstGeom prst="rect">
            <a:avLst/>
          </a:prstGeom>
          <a:noFill/>
        </p:spPr>
        <p:txBody>
          <a:bodyPr wrap="square" lIns="0" rtlCol="0" anchor="t" anchorCtr="0">
            <a:noAutofit/>
          </a:bodyPr>
          <a:lstStyle>
            <a:lvl1pPr marL="0" algn="l">
              <a:lnSpc>
                <a:spcPct val="98000"/>
              </a:lnSpc>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1039077"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1039077"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307557"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1039077"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1039077"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307557"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1039077"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1039077" y="5409486"/>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307557" y="5279267"/>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1039077" y="5657736"/>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6885695"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6154175"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6885695"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6885695"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6154175"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6885695"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6885695"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6154175"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6885695"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8" name="TextBox 77"/>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9"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95931" y="6638153"/>
            <a:ext cx="671717" cy="126295"/>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894557467"/>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1039077"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307557"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350761" y="129701"/>
            <a:ext cx="2922209" cy="692892"/>
          </a:xfrm>
          <a:prstGeom prst="rect">
            <a:avLst/>
          </a:prstGeom>
          <a:noFill/>
        </p:spPr>
        <p:txBody>
          <a:bodyPr wrap="square" lIns="0" rtlCol="0" anchor="t" anchorCtr="0">
            <a:noAutofit/>
          </a:bodyPr>
          <a:lstStyle>
            <a:lvl1pPr marL="0" algn="l">
              <a:lnSpc>
                <a:spcPct val="98000"/>
              </a:lnSpc>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1039077"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1039077"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307557"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1039077"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1039077"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307557"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1039077"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1039077" y="5409486"/>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307557" y="5279267"/>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1039077" y="5657736"/>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6885695"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6154175"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6885695"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6885695"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6154175"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6885695"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6885695"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6154175"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6885695"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8" name="Rectangle 67"/>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8" name="TextBox 77"/>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9"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95931" y="6638153"/>
            <a:ext cx="671717" cy="126295"/>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82910142"/>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52400" y="-33866"/>
            <a:ext cx="6228397"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2400" dirty="0">
              <a:latin typeface="+mn-lt"/>
            </a:endParaRPr>
          </a:p>
        </p:txBody>
      </p:sp>
      <p:sp>
        <p:nvSpPr>
          <p:cNvPr id="16" name="Title 1"/>
          <p:cNvSpPr>
            <a:spLocks noGrp="1"/>
          </p:cNvSpPr>
          <p:nvPr>
            <p:ph type="ctrTitle" hasCustomPrompt="1"/>
          </p:nvPr>
        </p:nvSpPr>
        <p:spPr>
          <a:xfrm>
            <a:off x="951782" y="1219200"/>
            <a:ext cx="9262533" cy="1625600"/>
          </a:xfrm>
          <a:prstGeom prst="rect">
            <a:avLst/>
          </a:prstGeom>
        </p:spPr>
        <p:txBody>
          <a:bodyPr vert="horz" wrap="square" lIns="0" tIns="0" rIns="0" bIns="0" rtlCol="0">
            <a:noAutofit/>
          </a:bodyPr>
          <a:lstStyle>
            <a:lvl1pPr marL="20525">
              <a:defRPr lang="en-US" sz="4800" spc="-73" dirty="0">
                <a:solidFill>
                  <a:srgbClr val="0D356E"/>
                </a:solidFill>
                <a:latin typeface="Arial" panose="020B0604020202020204" pitchFamily="34" charset="0"/>
                <a:cs typeface="Arial" panose="020B0604020202020204" pitchFamily="34" charset="0"/>
              </a:defRPr>
            </a:lvl1pPr>
          </a:lstStyle>
          <a:p>
            <a:pPr marL="15394"/>
            <a:r>
              <a:rPr lang="en-US" sz="4800" b="1" u="sng" spc="-73" dirty="0">
                <a:solidFill>
                  <a:srgbClr val="0D356E"/>
                </a:solidFill>
                <a:latin typeface="+mn-lt"/>
                <a:cs typeface="Arial"/>
              </a:rPr>
              <a:t>Headline placeholder</a:t>
            </a:r>
            <a:br>
              <a:rPr lang="en-US" sz="4800" b="1" u="sng" spc="-73" dirty="0">
                <a:solidFill>
                  <a:srgbClr val="0D356E"/>
                </a:solidFill>
                <a:latin typeface="+mn-lt"/>
                <a:cs typeface="Arial"/>
              </a:rPr>
            </a:br>
            <a:r>
              <a:rPr lang="en-US" sz="4800" b="1" u="sng" spc="-48" dirty="0">
                <a:solidFill>
                  <a:srgbClr val="0D356E"/>
                </a:solidFill>
                <a:latin typeface="+mn-lt"/>
                <a:cs typeface="Arial"/>
              </a:rPr>
              <a:t>i</a:t>
            </a:r>
            <a:r>
              <a:rPr lang="en-US" sz="4800" b="1" u="sng" spc="-89" dirty="0">
                <a:solidFill>
                  <a:srgbClr val="0D356E"/>
                </a:solidFill>
                <a:latin typeface="+mn-lt"/>
                <a:cs typeface="Arial"/>
              </a:rPr>
              <a:t>n</a:t>
            </a:r>
            <a:r>
              <a:rPr lang="en-US" sz="4800" b="1" u="sng" spc="-8" dirty="0">
                <a:solidFill>
                  <a:srgbClr val="0D356E"/>
                </a:solidFill>
                <a:latin typeface="+mn-lt"/>
                <a:cs typeface="Arial"/>
              </a:rPr>
              <a:t> t</a:t>
            </a:r>
            <a:r>
              <a:rPr lang="en-US" sz="4800" b="1" u="sng" spc="-113" dirty="0">
                <a:solidFill>
                  <a:srgbClr val="0D356E"/>
                </a:solidFill>
                <a:latin typeface="+mn-lt"/>
                <a:cs typeface="Arial"/>
              </a:rPr>
              <a:t>w</a:t>
            </a:r>
            <a:r>
              <a:rPr lang="en-US" sz="4800" b="1" u="sng" spc="-89" dirty="0">
                <a:solidFill>
                  <a:srgbClr val="0D356E"/>
                </a:solidFill>
                <a:latin typeface="+mn-lt"/>
                <a:cs typeface="Arial"/>
              </a:rPr>
              <a:t>o</a:t>
            </a:r>
            <a:r>
              <a:rPr lang="en-US" sz="4800" b="1" u="sng" spc="-8" dirty="0">
                <a:solidFill>
                  <a:srgbClr val="0D356E"/>
                </a:solidFill>
                <a:latin typeface="+mn-lt"/>
                <a:cs typeface="Arial"/>
              </a:rPr>
              <a:t> </a:t>
            </a:r>
            <a:r>
              <a:rPr lang="en-US" sz="4800" b="1" u="sng" spc="-48" dirty="0">
                <a:solidFill>
                  <a:srgbClr val="0D356E"/>
                </a:solidFill>
                <a:latin typeface="+mn-lt"/>
                <a:cs typeface="Arial"/>
              </a:rPr>
              <a:t>li</a:t>
            </a:r>
            <a:r>
              <a:rPr lang="en-US" sz="4800" b="1" u="sng" spc="-97" dirty="0">
                <a:solidFill>
                  <a:srgbClr val="0D356E"/>
                </a:solidFill>
                <a:latin typeface="+mn-lt"/>
                <a:cs typeface="Arial"/>
              </a:rPr>
              <a:t>n</a:t>
            </a:r>
            <a:r>
              <a:rPr lang="en-US" sz="4800" b="1" u="sng" spc="-81" dirty="0">
                <a:solidFill>
                  <a:srgbClr val="0D356E"/>
                </a:solidFill>
                <a:latin typeface="+mn-lt"/>
                <a:cs typeface="Arial"/>
              </a:rPr>
              <a:t>es</a:t>
            </a:r>
            <a:endParaRPr lang="en-US" sz="4800" u="sng" dirty="0">
              <a:latin typeface="+mn-lt"/>
              <a:cs typeface="Aria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609" y="5125860"/>
            <a:ext cx="1752000" cy="1471208"/>
          </a:xfrm>
          <a:prstGeom prst="rect">
            <a:avLst/>
          </a:prstGeom>
        </p:spPr>
      </p:pic>
      <p:grpSp>
        <p:nvGrpSpPr>
          <p:cNvPr id="2" name="Group 1"/>
          <p:cNvGrpSpPr/>
          <p:nvPr userDrawn="1"/>
        </p:nvGrpSpPr>
        <p:grpSpPr>
          <a:xfrm>
            <a:off x="5979003" y="3863751"/>
            <a:ext cx="4157936" cy="855381"/>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2400" dirty="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2400" dirty="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2400" dirty="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2400" dirty="0">
                <a:latin typeface="+mn-lt"/>
              </a:endParaRPr>
            </a:p>
          </p:txBody>
        </p:sp>
      </p:grpSp>
      <p:sp>
        <p:nvSpPr>
          <p:cNvPr id="17" name="Text Placeholder 2"/>
          <p:cNvSpPr>
            <a:spLocks noGrp="1"/>
          </p:cNvSpPr>
          <p:nvPr>
            <p:ph type="body" sz="quarter" idx="10" hasCustomPrompt="1"/>
          </p:nvPr>
        </p:nvSpPr>
        <p:spPr>
          <a:xfrm>
            <a:off x="355600" y="3088350"/>
            <a:ext cx="5752039" cy="508289"/>
          </a:xfrm>
        </p:spPr>
        <p:txBody>
          <a:bodyPr/>
          <a:lstStyle>
            <a:lvl1pPr marL="20525" indent="0" algn="ctr" defTabSz="609585" rtl="0" eaLnBrk="1" latinLnBrk="0" hangingPunct="1">
              <a:lnSpc>
                <a:spcPct val="90000"/>
              </a:lnSpc>
              <a:spcBef>
                <a:spcPts val="2667"/>
              </a:spcBef>
              <a:buFont typeface="Arial" panose="020B0604020202020204" pitchFamily="34" charset="0"/>
              <a:buNone/>
              <a:defRPr lang="en-US" sz="1400" b="1" kern="1200"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b="1" dirty="0" err="1">
                <a:solidFill>
                  <a:srgbClr val="0D356E"/>
                </a:solidFill>
                <a:latin typeface="+mn-lt"/>
                <a:cs typeface="Arial"/>
              </a:rPr>
              <a:t>Subheadline</a:t>
            </a:r>
            <a:r>
              <a:rPr lang="en-US" sz="1400" b="1" spc="8" dirty="0">
                <a:solidFill>
                  <a:srgbClr val="0D356E"/>
                </a:solidFill>
                <a:latin typeface="+mn-lt"/>
                <a:cs typeface="Arial"/>
              </a:rPr>
              <a:t> </a:t>
            </a:r>
            <a:r>
              <a:rPr lang="en-US" sz="1400" b="1" dirty="0">
                <a:solidFill>
                  <a:srgbClr val="0D356E"/>
                </a:solidFill>
                <a:latin typeface="+mn-lt"/>
                <a:cs typeface="Arial"/>
              </a:rPr>
              <a:t>or</a:t>
            </a:r>
            <a:r>
              <a:rPr lang="en-US" sz="1400" b="1" spc="8" dirty="0">
                <a:solidFill>
                  <a:srgbClr val="0D356E"/>
                </a:solidFill>
                <a:latin typeface="+mn-lt"/>
                <a:cs typeface="Arial"/>
              </a:rPr>
              <a:t> </a:t>
            </a:r>
            <a:r>
              <a:rPr lang="en-US" sz="1400" b="1" dirty="0">
                <a:solidFill>
                  <a:srgbClr val="0D356E"/>
                </a:solidFill>
                <a:latin typeface="+mn-lt"/>
                <a:cs typeface="Arial"/>
              </a:rPr>
              <a:t>supportive</a:t>
            </a:r>
            <a:r>
              <a:rPr lang="en-US" sz="1400" b="1" spc="8" dirty="0">
                <a:solidFill>
                  <a:srgbClr val="0D356E"/>
                </a:solidFill>
                <a:latin typeface="+mn-lt"/>
                <a:cs typeface="Arial"/>
              </a:rPr>
              <a:t> </a:t>
            </a:r>
            <a:r>
              <a:rPr lang="en-US" sz="140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515022" y="3699320"/>
            <a:ext cx="5401733" cy="677333"/>
          </a:xfrm>
        </p:spPr>
        <p:txBody>
          <a:bodyPr/>
          <a:lstStyle>
            <a:lvl1pPr marL="20525" indent="0" algn="ctr" defTabSz="2438339" rtl="0" eaLnBrk="1" latinLnBrk="0" hangingPunct="1">
              <a:lnSpc>
                <a:spcPct val="100000"/>
              </a:lnSpc>
              <a:spcBef>
                <a:spcPts val="0"/>
              </a:spcBef>
              <a:buFont typeface="Arial" panose="020B0604020202020204" pitchFamily="34" charset="0"/>
              <a:buNone/>
              <a:defRPr lang="en-US" sz="1400" kern="1200" spc="8"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dirty="0">
                <a:solidFill>
                  <a:srgbClr val="0D356E"/>
                </a:solidFill>
                <a:latin typeface="+mn-lt"/>
                <a:cs typeface="Arial"/>
              </a:rPr>
              <a:t>Lorem</a:t>
            </a:r>
            <a:r>
              <a:rPr lang="en-US" sz="1400" spc="8" dirty="0">
                <a:solidFill>
                  <a:srgbClr val="0D356E"/>
                </a:solidFill>
                <a:latin typeface="+mn-lt"/>
                <a:cs typeface="Arial"/>
              </a:rPr>
              <a:t> ipsum </a:t>
            </a:r>
            <a:r>
              <a:rPr lang="en-US" sz="1400" dirty="0">
                <a:solidFill>
                  <a:srgbClr val="0D356E"/>
                </a:solidFill>
                <a:latin typeface="+mn-lt"/>
                <a:cs typeface="Arial"/>
              </a:rPr>
              <a:t>do</a:t>
            </a:r>
            <a:r>
              <a:rPr lang="en-US" sz="1400" spc="8" dirty="0">
                <a:solidFill>
                  <a:srgbClr val="0D356E"/>
                </a:solidFill>
                <a:latin typeface="+mn-lt"/>
                <a:cs typeface="Arial"/>
              </a:rPr>
              <a:t>lor </a:t>
            </a:r>
            <a:r>
              <a:rPr lang="en-US" sz="1400" dirty="0">
                <a:solidFill>
                  <a:srgbClr val="0D356E"/>
                </a:solidFill>
                <a:latin typeface="+mn-lt"/>
                <a:cs typeface="Arial"/>
              </a:rPr>
              <a:t>sit</a:t>
            </a:r>
            <a:r>
              <a:rPr lang="en-US" sz="1400" spc="8" dirty="0">
                <a:solidFill>
                  <a:srgbClr val="0D356E"/>
                </a:solidFill>
                <a:latin typeface="+mn-lt"/>
                <a:cs typeface="Arial"/>
              </a:rPr>
              <a:t> </a:t>
            </a:r>
            <a:r>
              <a:rPr lang="en-US" sz="1400" dirty="0" err="1">
                <a:solidFill>
                  <a:srgbClr val="0D356E"/>
                </a:solidFill>
                <a:latin typeface="+mn-lt"/>
                <a:cs typeface="Arial"/>
              </a:rPr>
              <a:t>amet</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consectetur</a:t>
            </a:r>
            <a:r>
              <a:rPr lang="en-US" sz="1400" spc="8" dirty="0">
                <a:solidFill>
                  <a:srgbClr val="0D356E"/>
                </a:solidFill>
                <a:latin typeface="+mn-lt"/>
                <a:cs typeface="Arial"/>
              </a:rPr>
              <a:t> </a:t>
            </a:r>
            <a:r>
              <a:rPr lang="en-US" sz="1400" dirty="0" err="1">
                <a:solidFill>
                  <a:srgbClr val="0D356E"/>
                </a:solidFill>
                <a:latin typeface="+mn-lt"/>
                <a:cs typeface="Arial"/>
              </a:rPr>
              <a:t>ad</a:t>
            </a:r>
            <a:r>
              <a:rPr lang="en-US" sz="1400" spc="8" dirty="0" err="1">
                <a:solidFill>
                  <a:srgbClr val="0D356E"/>
                </a:solidFill>
                <a:latin typeface="+mn-lt"/>
                <a:cs typeface="Arial"/>
              </a:rPr>
              <a:t>ipiscing</a:t>
            </a:r>
            <a:r>
              <a:rPr lang="en-US" sz="1400" spc="8" dirty="0">
                <a:solidFill>
                  <a:srgbClr val="0D356E"/>
                </a:solidFill>
                <a:latin typeface="+mn-lt"/>
                <a:cs typeface="Arial"/>
              </a:rPr>
              <a:t> </a:t>
            </a:r>
            <a:r>
              <a:rPr lang="en-US" sz="1400" dirty="0" err="1">
                <a:solidFill>
                  <a:srgbClr val="0D356E"/>
                </a:solidFill>
                <a:latin typeface="+mn-lt"/>
                <a:cs typeface="Arial"/>
              </a:rPr>
              <a:t>e</a:t>
            </a:r>
            <a:r>
              <a:rPr lang="en-US" sz="1400" spc="8" dirty="0" err="1">
                <a:solidFill>
                  <a:srgbClr val="0D356E"/>
                </a:solidFill>
                <a:latin typeface="+mn-lt"/>
                <a:cs typeface="Arial"/>
              </a:rPr>
              <a:t>lit</a:t>
            </a:r>
            <a:r>
              <a:rPr lang="en-US" sz="1400" spc="8" dirty="0">
                <a:solidFill>
                  <a:srgbClr val="0D356E"/>
                </a:solidFill>
                <a:latin typeface="+mn-lt"/>
                <a:cs typeface="Arial"/>
              </a:rPr>
              <a:t>. </a:t>
            </a:r>
            <a:br>
              <a:rPr lang="en-US" sz="1400" spc="8" dirty="0">
                <a:solidFill>
                  <a:srgbClr val="0D356E"/>
                </a:solidFill>
                <a:latin typeface="+mn-lt"/>
                <a:cs typeface="Arial"/>
              </a:rPr>
            </a:br>
            <a:r>
              <a:rPr lang="en-US" sz="1400" spc="8" dirty="0" err="1">
                <a:solidFill>
                  <a:srgbClr val="0D356E"/>
                </a:solidFill>
                <a:latin typeface="+mn-lt"/>
                <a:cs typeface="Arial"/>
              </a:rPr>
              <a:t>Morbi</a:t>
            </a:r>
            <a:r>
              <a:rPr lang="en-US" sz="1400" spc="8" dirty="0">
                <a:solidFill>
                  <a:srgbClr val="0D356E"/>
                </a:solidFill>
                <a:latin typeface="+mn-lt"/>
                <a:cs typeface="Arial"/>
              </a:rPr>
              <a:t> </a:t>
            </a:r>
            <a:r>
              <a:rPr lang="en-US" sz="1400" dirty="0">
                <a:solidFill>
                  <a:srgbClr val="0D356E"/>
                </a:solidFill>
                <a:latin typeface="+mn-lt"/>
                <a:cs typeface="Arial"/>
              </a:rPr>
              <a:t>at</a:t>
            </a:r>
            <a:r>
              <a:rPr lang="en-US" sz="1400" spc="8" dirty="0">
                <a:solidFill>
                  <a:srgbClr val="0D356E"/>
                </a:solidFill>
                <a:latin typeface="+mn-lt"/>
                <a:cs typeface="Arial"/>
              </a:rPr>
              <a:t> </a:t>
            </a:r>
            <a:r>
              <a:rPr lang="en-US" sz="1400" dirty="0">
                <a:solidFill>
                  <a:srgbClr val="0D356E"/>
                </a:solidFill>
                <a:latin typeface="+mn-lt"/>
                <a:cs typeface="Arial"/>
              </a:rPr>
              <a:t>mi</a:t>
            </a:r>
            <a:r>
              <a:rPr lang="en-US" sz="1400" spc="8" dirty="0">
                <a:solidFill>
                  <a:srgbClr val="0D356E"/>
                </a:solidFill>
                <a:latin typeface="+mn-lt"/>
                <a:cs typeface="Arial"/>
              </a:rPr>
              <a:t> </a:t>
            </a:r>
            <a:r>
              <a:rPr lang="en-US" sz="1400" dirty="0" err="1">
                <a:solidFill>
                  <a:srgbClr val="0D356E"/>
                </a:solidFill>
                <a:latin typeface="+mn-lt"/>
                <a:cs typeface="Arial"/>
              </a:rPr>
              <a:t>suscip</a:t>
            </a:r>
            <a:r>
              <a:rPr lang="en-US" sz="1400" spc="8" dirty="0" err="1">
                <a:solidFill>
                  <a:srgbClr val="0D356E"/>
                </a:solidFill>
                <a:latin typeface="+mn-lt"/>
                <a:cs typeface="Arial"/>
              </a:rPr>
              <a:t>it</a:t>
            </a:r>
            <a:r>
              <a:rPr lang="en-US" sz="1400" spc="8" dirty="0">
                <a:solidFill>
                  <a:srgbClr val="0D356E"/>
                </a:solidFill>
                <a:latin typeface="+mn-lt"/>
                <a:cs typeface="Arial"/>
              </a:rPr>
              <a:t>, </a:t>
            </a:r>
            <a:r>
              <a:rPr lang="en-US" sz="1400" dirty="0" err="1">
                <a:solidFill>
                  <a:srgbClr val="0D356E"/>
                </a:solidFill>
                <a:latin typeface="+mn-lt"/>
                <a:cs typeface="Arial"/>
              </a:rPr>
              <a:t>dap</a:t>
            </a:r>
            <a:r>
              <a:rPr lang="en-US" sz="1400" spc="8" dirty="0" err="1">
                <a:solidFill>
                  <a:srgbClr val="0D356E"/>
                </a:solidFill>
                <a:latin typeface="+mn-lt"/>
                <a:cs typeface="Arial"/>
              </a:rPr>
              <a:t>ibus</a:t>
            </a:r>
            <a:r>
              <a:rPr lang="en-US" sz="1400" spc="8" dirty="0">
                <a:solidFill>
                  <a:srgbClr val="0D356E"/>
                </a:solidFill>
                <a:latin typeface="+mn-lt"/>
                <a:cs typeface="Arial"/>
              </a:rPr>
              <a:t> </a:t>
            </a:r>
            <a:r>
              <a:rPr lang="en-US" sz="1400" dirty="0" err="1">
                <a:solidFill>
                  <a:srgbClr val="0D356E"/>
                </a:solidFill>
                <a:latin typeface="+mn-lt"/>
                <a:cs typeface="Arial"/>
              </a:rPr>
              <a:t>nu</a:t>
            </a:r>
            <a:r>
              <a:rPr lang="en-US" sz="1400" spc="8" dirty="0" err="1">
                <a:solidFill>
                  <a:srgbClr val="0D356E"/>
                </a:solidFill>
                <a:latin typeface="+mn-lt"/>
                <a:cs typeface="Arial"/>
              </a:rPr>
              <a:t>lla</a:t>
            </a:r>
            <a:r>
              <a:rPr lang="en-US" sz="1400" spc="8" dirty="0">
                <a:solidFill>
                  <a:srgbClr val="0D356E"/>
                </a:solidFill>
                <a:latin typeface="+mn-lt"/>
                <a:cs typeface="Arial"/>
              </a:rPr>
              <a:t> </a:t>
            </a:r>
            <a:r>
              <a:rPr lang="en-US" sz="1400" dirty="0" err="1">
                <a:solidFill>
                  <a:srgbClr val="0D356E"/>
                </a:solidFill>
                <a:latin typeface="+mn-lt"/>
                <a:cs typeface="Arial"/>
              </a:rPr>
              <a:t>eu</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mo</a:t>
            </a:r>
            <a:r>
              <a:rPr lang="en-US" sz="1400" spc="8" dirty="0" err="1">
                <a:solidFill>
                  <a:srgbClr val="0D356E"/>
                </a:solidFill>
                <a:latin typeface="+mn-lt"/>
                <a:cs typeface="Arial"/>
              </a:rPr>
              <a:t>lestie</a:t>
            </a:r>
            <a:r>
              <a:rPr lang="en-US" sz="1400" spc="8" dirty="0">
                <a:solidFill>
                  <a:srgbClr val="0D356E"/>
                </a:solidFill>
                <a:latin typeface="+mn-lt"/>
                <a:cs typeface="Arial"/>
              </a:rPr>
              <a:t> </a:t>
            </a:r>
            <a:r>
              <a:rPr lang="en-US" sz="1400" dirty="0" err="1">
                <a:solidFill>
                  <a:srgbClr val="0D356E"/>
                </a:solidFill>
                <a:latin typeface="+mn-lt"/>
                <a:cs typeface="Arial"/>
              </a:rPr>
              <a:t>quam</a:t>
            </a:r>
            <a:r>
              <a:rPr lang="en-US" sz="1400" dirty="0">
                <a:solidFill>
                  <a:srgbClr val="0D356E"/>
                </a:solidFill>
                <a:latin typeface="+mn-lt"/>
                <a:cs typeface="Arial"/>
              </a:rPr>
              <a:t>.</a:t>
            </a:r>
            <a:endParaRPr lang="en-US" sz="1400" dirty="0">
              <a:latin typeface="+mn-lt"/>
              <a:cs typeface="Arial"/>
            </a:endParaRPr>
          </a:p>
        </p:txBody>
      </p:sp>
    </p:spTree>
    <p:extLst>
      <p:ext uri="{BB962C8B-B14F-4D97-AF65-F5344CB8AC3E}">
        <p14:creationId xmlns:p14="http://schemas.microsoft.com/office/powerpoint/2010/main" val="3547515572"/>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62634-F6D4-3C45-ADD9-BF0ADE7CD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20916"/>
          </a:xfrm>
          <a:prstGeom prst="rect">
            <a:avLst/>
          </a:prstGeom>
        </p:spPr>
      </p:pic>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903514" y="2859111"/>
            <a:ext cx="4518533" cy="483675"/>
          </a:xfrm>
          <a:prstGeom prst="rect">
            <a:avLst/>
          </a:prstGeom>
        </p:spPr>
        <p:txBody>
          <a:bodyPr/>
          <a:lstStyle>
            <a:lvl1pPr marL="0" indent="0">
              <a:buNone/>
              <a:defRPr sz="3300" b="1">
                <a:solidFill>
                  <a:schemeClr val="bg1"/>
                </a:solidFill>
              </a:defRPr>
            </a:lvl1pPr>
          </a:lstStyle>
          <a:p>
            <a:pPr lvl="0"/>
            <a:r>
              <a:rPr lang="en-US" dirty="0"/>
              <a:t>Main Title</a:t>
            </a:r>
          </a:p>
        </p:txBody>
      </p:sp>
      <p:sp>
        <p:nvSpPr>
          <p:cNvPr id="8" name="Content Placeholder 7">
            <a:extLst>
              <a:ext uri="{FF2B5EF4-FFF2-40B4-BE49-F238E27FC236}">
                <a16:creationId xmlns:a16="http://schemas.microsoft.com/office/drawing/2014/main" id="{EEC880D8-9EC4-8045-A4A0-92686B764F0F}"/>
              </a:ext>
            </a:extLst>
          </p:cNvPr>
          <p:cNvSpPr>
            <a:spLocks noGrp="1"/>
          </p:cNvSpPr>
          <p:nvPr>
            <p:ph sz="quarter" idx="11" hasCustomPrompt="1"/>
          </p:nvPr>
        </p:nvSpPr>
        <p:spPr>
          <a:xfrm>
            <a:off x="903514" y="3315354"/>
            <a:ext cx="4523370" cy="448551"/>
          </a:xfrm>
          <a:prstGeom prst="rect">
            <a:avLst/>
          </a:prstGeom>
        </p:spPr>
        <p:txBody>
          <a:bodyPr/>
          <a:lstStyle>
            <a:lvl1pPr marL="0" indent="0">
              <a:buNone/>
              <a:defRPr sz="2100">
                <a:solidFill>
                  <a:schemeClr val="bg1"/>
                </a:solidFill>
              </a:defRPr>
            </a:lvl1pPr>
          </a:lstStyle>
          <a:p>
            <a:pPr lvl="0"/>
            <a:r>
              <a:rPr lang="en-US" dirty="0"/>
              <a:t>Subtitle</a:t>
            </a:r>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774700"/>
            <a:ext cx="12192000" cy="7747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1"/>
            <a:ext cx="1181100" cy="692091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Tree>
    <p:extLst>
      <p:ext uri="{BB962C8B-B14F-4D97-AF65-F5344CB8AC3E}">
        <p14:creationId xmlns:p14="http://schemas.microsoft.com/office/powerpoint/2010/main" val="28793146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52400" y="-33866"/>
            <a:ext cx="6228397"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39396" y="5125860"/>
            <a:ext cx="1742400" cy="1463147"/>
          </a:xfrm>
          <a:prstGeom prst="rect">
            <a:avLst/>
          </a:prstGeom>
        </p:spPr>
      </p:pic>
      <p:sp>
        <p:nvSpPr>
          <p:cNvPr id="16" name="Title 1"/>
          <p:cNvSpPr>
            <a:spLocks noGrp="1"/>
          </p:cNvSpPr>
          <p:nvPr>
            <p:ph type="ctrTitle" hasCustomPrompt="1"/>
          </p:nvPr>
        </p:nvSpPr>
        <p:spPr>
          <a:xfrm>
            <a:off x="951782" y="1219200"/>
            <a:ext cx="9262533" cy="1625600"/>
          </a:xfrm>
          <a:prstGeom prst="rect">
            <a:avLst/>
          </a:prstGeom>
        </p:spPr>
        <p:txBody>
          <a:bodyPr vert="horz" wrap="square" lIns="0" tIns="0" rIns="0" bIns="0" rtlCol="0">
            <a:noAutofit/>
          </a:bodyPr>
          <a:lstStyle>
            <a:lvl1pPr marL="20525">
              <a:defRPr lang="en-US" sz="4800" spc="-73" dirty="0">
                <a:solidFill>
                  <a:srgbClr val="0D356E"/>
                </a:solidFill>
                <a:latin typeface="Arial" panose="020B0604020202020204" pitchFamily="34" charset="0"/>
                <a:cs typeface="Arial" panose="020B0604020202020204" pitchFamily="34" charset="0"/>
              </a:defRPr>
            </a:lvl1pPr>
          </a:lstStyle>
          <a:p>
            <a:pPr marL="15394"/>
            <a:r>
              <a:rPr lang="en-US" sz="4800" b="1" u="sng" spc="-73" dirty="0">
                <a:solidFill>
                  <a:srgbClr val="0D356E"/>
                </a:solidFill>
                <a:latin typeface="+mn-lt"/>
                <a:cs typeface="Arial"/>
              </a:rPr>
              <a:t>Headline placeholder</a:t>
            </a:r>
            <a:br>
              <a:rPr lang="en-US" sz="4800" b="1" u="sng" spc="-73" dirty="0">
                <a:solidFill>
                  <a:srgbClr val="0D356E"/>
                </a:solidFill>
                <a:latin typeface="+mn-lt"/>
                <a:cs typeface="Arial"/>
              </a:rPr>
            </a:br>
            <a:r>
              <a:rPr lang="en-US" sz="4800" b="1" u="sng" spc="-48" dirty="0">
                <a:solidFill>
                  <a:srgbClr val="0D356E"/>
                </a:solidFill>
                <a:latin typeface="+mn-lt"/>
                <a:cs typeface="Arial"/>
              </a:rPr>
              <a:t>i</a:t>
            </a:r>
            <a:r>
              <a:rPr lang="en-US" sz="4800" b="1" u="sng" spc="-89" dirty="0">
                <a:solidFill>
                  <a:srgbClr val="0D356E"/>
                </a:solidFill>
                <a:latin typeface="+mn-lt"/>
                <a:cs typeface="Arial"/>
              </a:rPr>
              <a:t>n</a:t>
            </a:r>
            <a:r>
              <a:rPr lang="en-US" sz="4800" b="1" u="sng" spc="-8" dirty="0">
                <a:solidFill>
                  <a:srgbClr val="0D356E"/>
                </a:solidFill>
                <a:latin typeface="+mn-lt"/>
                <a:cs typeface="Arial"/>
              </a:rPr>
              <a:t> t</a:t>
            </a:r>
            <a:r>
              <a:rPr lang="en-US" sz="4800" b="1" u="sng" spc="-113" dirty="0">
                <a:solidFill>
                  <a:srgbClr val="0D356E"/>
                </a:solidFill>
                <a:latin typeface="+mn-lt"/>
                <a:cs typeface="Arial"/>
              </a:rPr>
              <a:t>w</a:t>
            </a:r>
            <a:r>
              <a:rPr lang="en-US" sz="4800" b="1" u="sng" spc="-89" dirty="0">
                <a:solidFill>
                  <a:srgbClr val="0D356E"/>
                </a:solidFill>
                <a:latin typeface="+mn-lt"/>
                <a:cs typeface="Arial"/>
              </a:rPr>
              <a:t>o</a:t>
            </a:r>
            <a:r>
              <a:rPr lang="en-US" sz="4800" b="1" u="sng" spc="-8" dirty="0">
                <a:solidFill>
                  <a:srgbClr val="0D356E"/>
                </a:solidFill>
                <a:latin typeface="+mn-lt"/>
                <a:cs typeface="Arial"/>
              </a:rPr>
              <a:t> </a:t>
            </a:r>
            <a:r>
              <a:rPr lang="en-US" sz="4800" b="1" u="sng" spc="-48" dirty="0">
                <a:solidFill>
                  <a:srgbClr val="0D356E"/>
                </a:solidFill>
                <a:latin typeface="+mn-lt"/>
                <a:cs typeface="Arial"/>
              </a:rPr>
              <a:t>li</a:t>
            </a:r>
            <a:r>
              <a:rPr lang="en-US" sz="4800" b="1" u="sng" spc="-97" dirty="0">
                <a:solidFill>
                  <a:srgbClr val="0D356E"/>
                </a:solidFill>
                <a:latin typeface="+mn-lt"/>
                <a:cs typeface="Arial"/>
              </a:rPr>
              <a:t>n</a:t>
            </a:r>
            <a:r>
              <a:rPr lang="en-US" sz="4800" b="1" u="sng" spc="-81" dirty="0">
                <a:solidFill>
                  <a:srgbClr val="0D356E"/>
                </a:solidFill>
                <a:latin typeface="+mn-lt"/>
                <a:cs typeface="Arial"/>
              </a:rPr>
              <a:t>es</a:t>
            </a:r>
            <a:endParaRPr lang="en-US" sz="4800" u="sng" dirty="0">
              <a:latin typeface="+mn-lt"/>
              <a:cs typeface="Arial"/>
            </a:endParaRPr>
          </a:p>
        </p:txBody>
      </p:sp>
      <p:sp>
        <p:nvSpPr>
          <p:cNvPr id="48" name="Text Placeholder 2"/>
          <p:cNvSpPr>
            <a:spLocks noGrp="1"/>
          </p:cNvSpPr>
          <p:nvPr>
            <p:ph type="body" sz="quarter" idx="10" hasCustomPrompt="1"/>
          </p:nvPr>
        </p:nvSpPr>
        <p:spPr>
          <a:xfrm>
            <a:off x="355600" y="3088350"/>
            <a:ext cx="5752039" cy="508289"/>
          </a:xfrm>
        </p:spPr>
        <p:txBody>
          <a:bodyPr/>
          <a:lstStyle>
            <a:lvl1pPr marL="20525" indent="0" algn="ctr" defTabSz="609585" rtl="0" eaLnBrk="1" latinLnBrk="0" hangingPunct="1">
              <a:lnSpc>
                <a:spcPct val="90000"/>
              </a:lnSpc>
              <a:spcBef>
                <a:spcPts val="2667"/>
              </a:spcBef>
              <a:buFont typeface="Arial" panose="020B0604020202020204" pitchFamily="34" charset="0"/>
              <a:buNone/>
              <a:defRPr lang="en-US" sz="1400" b="1" kern="1200"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b="1" dirty="0" err="1">
                <a:solidFill>
                  <a:srgbClr val="0D356E"/>
                </a:solidFill>
                <a:latin typeface="+mn-lt"/>
                <a:cs typeface="Arial"/>
              </a:rPr>
              <a:t>Subheadline</a:t>
            </a:r>
            <a:r>
              <a:rPr lang="en-US" sz="1400" b="1" spc="8" dirty="0">
                <a:solidFill>
                  <a:srgbClr val="0D356E"/>
                </a:solidFill>
                <a:latin typeface="+mn-lt"/>
                <a:cs typeface="Arial"/>
              </a:rPr>
              <a:t> </a:t>
            </a:r>
            <a:r>
              <a:rPr lang="en-US" sz="1400" b="1" dirty="0">
                <a:solidFill>
                  <a:srgbClr val="0D356E"/>
                </a:solidFill>
                <a:latin typeface="+mn-lt"/>
                <a:cs typeface="Arial"/>
              </a:rPr>
              <a:t>or</a:t>
            </a:r>
            <a:r>
              <a:rPr lang="en-US" sz="1400" b="1" spc="8" dirty="0">
                <a:solidFill>
                  <a:srgbClr val="0D356E"/>
                </a:solidFill>
                <a:latin typeface="+mn-lt"/>
                <a:cs typeface="Arial"/>
              </a:rPr>
              <a:t> </a:t>
            </a:r>
            <a:r>
              <a:rPr lang="en-US" sz="1400" b="1" dirty="0">
                <a:solidFill>
                  <a:srgbClr val="0D356E"/>
                </a:solidFill>
                <a:latin typeface="+mn-lt"/>
                <a:cs typeface="Arial"/>
              </a:rPr>
              <a:t>supportive</a:t>
            </a:r>
            <a:r>
              <a:rPr lang="en-US" sz="1400" b="1" spc="8" dirty="0">
                <a:solidFill>
                  <a:srgbClr val="0D356E"/>
                </a:solidFill>
                <a:latin typeface="+mn-lt"/>
                <a:cs typeface="Arial"/>
              </a:rPr>
              <a:t> </a:t>
            </a:r>
            <a:r>
              <a:rPr lang="en-US" sz="140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515022" y="3699320"/>
            <a:ext cx="5401733" cy="677333"/>
          </a:xfrm>
        </p:spPr>
        <p:txBody>
          <a:bodyPr/>
          <a:lstStyle>
            <a:lvl1pPr marL="20525" indent="0" algn="ctr" defTabSz="2438339" rtl="0" eaLnBrk="1" latinLnBrk="0" hangingPunct="1">
              <a:lnSpc>
                <a:spcPct val="100000"/>
              </a:lnSpc>
              <a:spcBef>
                <a:spcPts val="0"/>
              </a:spcBef>
              <a:buFont typeface="Arial" panose="020B0604020202020204" pitchFamily="34" charset="0"/>
              <a:buNone/>
              <a:defRPr lang="en-US" sz="1400" kern="1200" spc="8"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dirty="0">
                <a:solidFill>
                  <a:srgbClr val="0D356E"/>
                </a:solidFill>
                <a:latin typeface="+mn-lt"/>
                <a:cs typeface="Arial"/>
              </a:rPr>
              <a:t>Lorem</a:t>
            </a:r>
            <a:r>
              <a:rPr lang="en-US" sz="1400" spc="8" dirty="0">
                <a:solidFill>
                  <a:srgbClr val="0D356E"/>
                </a:solidFill>
                <a:latin typeface="+mn-lt"/>
                <a:cs typeface="Arial"/>
              </a:rPr>
              <a:t> ipsum </a:t>
            </a:r>
            <a:r>
              <a:rPr lang="en-US" sz="1400" dirty="0">
                <a:solidFill>
                  <a:srgbClr val="0D356E"/>
                </a:solidFill>
                <a:latin typeface="+mn-lt"/>
                <a:cs typeface="Arial"/>
              </a:rPr>
              <a:t>do</a:t>
            </a:r>
            <a:r>
              <a:rPr lang="en-US" sz="1400" spc="8" dirty="0">
                <a:solidFill>
                  <a:srgbClr val="0D356E"/>
                </a:solidFill>
                <a:latin typeface="+mn-lt"/>
                <a:cs typeface="Arial"/>
              </a:rPr>
              <a:t>lor </a:t>
            </a:r>
            <a:r>
              <a:rPr lang="en-US" sz="1400" dirty="0">
                <a:solidFill>
                  <a:srgbClr val="0D356E"/>
                </a:solidFill>
                <a:latin typeface="+mn-lt"/>
                <a:cs typeface="Arial"/>
              </a:rPr>
              <a:t>sit</a:t>
            </a:r>
            <a:r>
              <a:rPr lang="en-US" sz="1400" spc="8" dirty="0">
                <a:solidFill>
                  <a:srgbClr val="0D356E"/>
                </a:solidFill>
                <a:latin typeface="+mn-lt"/>
                <a:cs typeface="Arial"/>
              </a:rPr>
              <a:t> </a:t>
            </a:r>
            <a:r>
              <a:rPr lang="en-US" sz="1400" dirty="0" err="1">
                <a:solidFill>
                  <a:srgbClr val="0D356E"/>
                </a:solidFill>
                <a:latin typeface="+mn-lt"/>
                <a:cs typeface="Arial"/>
              </a:rPr>
              <a:t>amet</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consectetur</a:t>
            </a:r>
            <a:r>
              <a:rPr lang="en-US" sz="1400" spc="8" dirty="0">
                <a:solidFill>
                  <a:srgbClr val="0D356E"/>
                </a:solidFill>
                <a:latin typeface="+mn-lt"/>
                <a:cs typeface="Arial"/>
              </a:rPr>
              <a:t> </a:t>
            </a:r>
            <a:r>
              <a:rPr lang="en-US" sz="1400" dirty="0" err="1">
                <a:solidFill>
                  <a:srgbClr val="0D356E"/>
                </a:solidFill>
                <a:latin typeface="+mn-lt"/>
                <a:cs typeface="Arial"/>
              </a:rPr>
              <a:t>ad</a:t>
            </a:r>
            <a:r>
              <a:rPr lang="en-US" sz="1400" spc="8" dirty="0" err="1">
                <a:solidFill>
                  <a:srgbClr val="0D356E"/>
                </a:solidFill>
                <a:latin typeface="+mn-lt"/>
                <a:cs typeface="Arial"/>
              </a:rPr>
              <a:t>ipiscing</a:t>
            </a:r>
            <a:r>
              <a:rPr lang="en-US" sz="1400" spc="8" dirty="0">
                <a:solidFill>
                  <a:srgbClr val="0D356E"/>
                </a:solidFill>
                <a:latin typeface="+mn-lt"/>
                <a:cs typeface="Arial"/>
              </a:rPr>
              <a:t> </a:t>
            </a:r>
            <a:r>
              <a:rPr lang="en-US" sz="1400" dirty="0" err="1">
                <a:solidFill>
                  <a:srgbClr val="0D356E"/>
                </a:solidFill>
                <a:latin typeface="+mn-lt"/>
                <a:cs typeface="Arial"/>
              </a:rPr>
              <a:t>e</a:t>
            </a:r>
            <a:r>
              <a:rPr lang="en-US" sz="1400" spc="8" dirty="0" err="1">
                <a:solidFill>
                  <a:srgbClr val="0D356E"/>
                </a:solidFill>
                <a:latin typeface="+mn-lt"/>
                <a:cs typeface="Arial"/>
              </a:rPr>
              <a:t>lit</a:t>
            </a:r>
            <a:r>
              <a:rPr lang="en-US" sz="1400" spc="8" dirty="0">
                <a:solidFill>
                  <a:srgbClr val="0D356E"/>
                </a:solidFill>
                <a:latin typeface="+mn-lt"/>
                <a:cs typeface="Arial"/>
              </a:rPr>
              <a:t>. </a:t>
            </a:r>
            <a:br>
              <a:rPr lang="en-US" sz="1400" spc="8" dirty="0">
                <a:solidFill>
                  <a:srgbClr val="0D356E"/>
                </a:solidFill>
                <a:latin typeface="+mn-lt"/>
                <a:cs typeface="Arial"/>
              </a:rPr>
            </a:br>
            <a:r>
              <a:rPr lang="en-US" sz="1400" spc="8" dirty="0" err="1">
                <a:solidFill>
                  <a:srgbClr val="0D356E"/>
                </a:solidFill>
                <a:latin typeface="+mn-lt"/>
                <a:cs typeface="Arial"/>
              </a:rPr>
              <a:t>Morbi</a:t>
            </a:r>
            <a:r>
              <a:rPr lang="en-US" sz="1400" spc="8" dirty="0">
                <a:solidFill>
                  <a:srgbClr val="0D356E"/>
                </a:solidFill>
                <a:latin typeface="+mn-lt"/>
                <a:cs typeface="Arial"/>
              </a:rPr>
              <a:t> </a:t>
            </a:r>
            <a:r>
              <a:rPr lang="en-US" sz="1400" dirty="0">
                <a:solidFill>
                  <a:srgbClr val="0D356E"/>
                </a:solidFill>
                <a:latin typeface="+mn-lt"/>
                <a:cs typeface="Arial"/>
              </a:rPr>
              <a:t>at</a:t>
            </a:r>
            <a:r>
              <a:rPr lang="en-US" sz="1400" spc="8" dirty="0">
                <a:solidFill>
                  <a:srgbClr val="0D356E"/>
                </a:solidFill>
                <a:latin typeface="+mn-lt"/>
                <a:cs typeface="Arial"/>
              </a:rPr>
              <a:t> </a:t>
            </a:r>
            <a:r>
              <a:rPr lang="en-US" sz="1400" dirty="0">
                <a:solidFill>
                  <a:srgbClr val="0D356E"/>
                </a:solidFill>
                <a:latin typeface="+mn-lt"/>
                <a:cs typeface="Arial"/>
              </a:rPr>
              <a:t>mi</a:t>
            </a:r>
            <a:r>
              <a:rPr lang="en-US" sz="1400" spc="8" dirty="0">
                <a:solidFill>
                  <a:srgbClr val="0D356E"/>
                </a:solidFill>
                <a:latin typeface="+mn-lt"/>
                <a:cs typeface="Arial"/>
              </a:rPr>
              <a:t> </a:t>
            </a:r>
            <a:r>
              <a:rPr lang="en-US" sz="1400" dirty="0" err="1">
                <a:solidFill>
                  <a:srgbClr val="0D356E"/>
                </a:solidFill>
                <a:latin typeface="+mn-lt"/>
                <a:cs typeface="Arial"/>
              </a:rPr>
              <a:t>suscip</a:t>
            </a:r>
            <a:r>
              <a:rPr lang="en-US" sz="1400" spc="8" dirty="0" err="1">
                <a:solidFill>
                  <a:srgbClr val="0D356E"/>
                </a:solidFill>
                <a:latin typeface="+mn-lt"/>
                <a:cs typeface="Arial"/>
              </a:rPr>
              <a:t>it</a:t>
            </a:r>
            <a:r>
              <a:rPr lang="en-US" sz="1400" spc="8" dirty="0">
                <a:solidFill>
                  <a:srgbClr val="0D356E"/>
                </a:solidFill>
                <a:latin typeface="+mn-lt"/>
                <a:cs typeface="Arial"/>
              </a:rPr>
              <a:t>, </a:t>
            </a:r>
            <a:r>
              <a:rPr lang="en-US" sz="1400" dirty="0" err="1">
                <a:solidFill>
                  <a:srgbClr val="0D356E"/>
                </a:solidFill>
                <a:latin typeface="+mn-lt"/>
                <a:cs typeface="Arial"/>
              </a:rPr>
              <a:t>dap</a:t>
            </a:r>
            <a:r>
              <a:rPr lang="en-US" sz="1400" spc="8" dirty="0" err="1">
                <a:solidFill>
                  <a:srgbClr val="0D356E"/>
                </a:solidFill>
                <a:latin typeface="+mn-lt"/>
                <a:cs typeface="Arial"/>
              </a:rPr>
              <a:t>ibus</a:t>
            </a:r>
            <a:r>
              <a:rPr lang="en-US" sz="1400" spc="8" dirty="0">
                <a:solidFill>
                  <a:srgbClr val="0D356E"/>
                </a:solidFill>
                <a:latin typeface="+mn-lt"/>
                <a:cs typeface="Arial"/>
              </a:rPr>
              <a:t> </a:t>
            </a:r>
            <a:r>
              <a:rPr lang="en-US" sz="1400" dirty="0" err="1">
                <a:solidFill>
                  <a:srgbClr val="0D356E"/>
                </a:solidFill>
                <a:latin typeface="+mn-lt"/>
                <a:cs typeface="Arial"/>
              </a:rPr>
              <a:t>nu</a:t>
            </a:r>
            <a:r>
              <a:rPr lang="en-US" sz="1400" spc="8" dirty="0" err="1">
                <a:solidFill>
                  <a:srgbClr val="0D356E"/>
                </a:solidFill>
                <a:latin typeface="+mn-lt"/>
                <a:cs typeface="Arial"/>
              </a:rPr>
              <a:t>lla</a:t>
            </a:r>
            <a:r>
              <a:rPr lang="en-US" sz="1400" spc="8" dirty="0">
                <a:solidFill>
                  <a:srgbClr val="0D356E"/>
                </a:solidFill>
                <a:latin typeface="+mn-lt"/>
                <a:cs typeface="Arial"/>
              </a:rPr>
              <a:t> </a:t>
            </a:r>
            <a:r>
              <a:rPr lang="en-US" sz="1400" dirty="0" err="1">
                <a:solidFill>
                  <a:srgbClr val="0D356E"/>
                </a:solidFill>
                <a:latin typeface="+mn-lt"/>
                <a:cs typeface="Arial"/>
              </a:rPr>
              <a:t>eu</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mo</a:t>
            </a:r>
            <a:r>
              <a:rPr lang="en-US" sz="1400" spc="8" dirty="0" err="1">
                <a:solidFill>
                  <a:srgbClr val="0D356E"/>
                </a:solidFill>
                <a:latin typeface="+mn-lt"/>
                <a:cs typeface="Arial"/>
              </a:rPr>
              <a:t>lestie</a:t>
            </a:r>
            <a:r>
              <a:rPr lang="en-US" sz="1400" spc="8" dirty="0">
                <a:solidFill>
                  <a:srgbClr val="0D356E"/>
                </a:solidFill>
                <a:latin typeface="+mn-lt"/>
                <a:cs typeface="Arial"/>
              </a:rPr>
              <a:t> </a:t>
            </a:r>
            <a:r>
              <a:rPr lang="en-US" sz="1400" dirty="0" err="1">
                <a:solidFill>
                  <a:srgbClr val="0D356E"/>
                </a:solidFill>
                <a:latin typeface="+mn-lt"/>
                <a:cs typeface="Arial"/>
              </a:rPr>
              <a:t>quam</a:t>
            </a:r>
            <a:r>
              <a:rPr lang="en-US" sz="1400" dirty="0">
                <a:solidFill>
                  <a:srgbClr val="0D356E"/>
                </a:solidFill>
                <a:latin typeface="+mn-lt"/>
                <a:cs typeface="Arial"/>
              </a:rPr>
              <a:t>.</a:t>
            </a:r>
            <a:endParaRPr lang="en-US" sz="1400" dirty="0">
              <a:latin typeface="+mn-lt"/>
              <a:cs typeface="Arial"/>
            </a:endParaRPr>
          </a:p>
        </p:txBody>
      </p:sp>
      <p:grpSp>
        <p:nvGrpSpPr>
          <p:cNvPr id="21" name="Group 20"/>
          <p:cNvGrpSpPr/>
          <p:nvPr userDrawn="1"/>
        </p:nvGrpSpPr>
        <p:grpSpPr>
          <a:xfrm>
            <a:off x="5979003" y="3863751"/>
            <a:ext cx="4157936" cy="855381"/>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2400" dirty="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2400" dirty="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2400" dirty="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2400" dirty="0">
                <a:latin typeface="+mn-lt"/>
              </a:endParaRPr>
            </a:p>
          </p:txBody>
        </p:sp>
      </p:grpSp>
      <p:sp>
        <p:nvSpPr>
          <p:cNvPr id="17" name="Picture Placeholder 9"/>
          <p:cNvSpPr>
            <a:spLocks noGrp="1"/>
          </p:cNvSpPr>
          <p:nvPr>
            <p:ph type="pic" sz="quarter" idx="12" hasCustomPrompt="1"/>
          </p:nvPr>
        </p:nvSpPr>
        <p:spPr>
          <a:xfrm>
            <a:off x="10886820" y="5435599"/>
            <a:ext cx="863600" cy="897468"/>
          </a:xfrm>
          <a:prstGeom prst="rect">
            <a:avLst/>
          </a:prstGeom>
        </p:spPr>
        <p:txBody>
          <a:bodyPr>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here to add Client / Partner Logo</a:t>
            </a:r>
            <a:endParaRPr lang="en-IN" dirty="0"/>
          </a:p>
        </p:txBody>
      </p:sp>
    </p:spTree>
    <p:extLst>
      <p:ext uri="{BB962C8B-B14F-4D97-AF65-F5344CB8AC3E}">
        <p14:creationId xmlns:p14="http://schemas.microsoft.com/office/powerpoint/2010/main" val="3425499343"/>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52400" y="-33866"/>
            <a:ext cx="6228397"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2400" dirty="0">
              <a:latin typeface="+mn-lt"/>
            </a:endParaRPr>
          </a:p>
        </p:txBody>
      </p:sp>
      <p:sp>
        <p:nvSpPr>
          <p:cNvPr id="31" name="Picture Placeholder 9"/>
          <p:cNvSpPr>
            <a:spLocks noGrp="1"/>
          </p:cNvSpPr>
          <p:nvPr>
            <p:ph type="pic" sz="quarter" idx="14" hasCustomPrompt="1"/>
          </p:nvPr>
        </p:nvSpPr>
        <p:spPr>
          <a:xfrm>
            <a:off x="6198537" y="3557640"/>
            <a:ext cx="964744" cy="964744"/>
          </a:xfrm>
          <a:prstGeom prst="ellipse">
            <a:avLst/>
          </a:prstGeom>
        </p:spPr>
        <p:txBody>
          <a:bodyPr tIns="0" bIns="0" anchor="b">
            <a:noAutofit/>
          </a:bodyPr>
          <a:lstStyle>
            <a:lvl1pPr marL="0" indent="0" algn="ctr">
              <a:buNone/>
              <a:defRPr sz="867"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609" y="5125860"/>
            <a:ext cx="1752000" cy="1471208"/>
          </a:xfrm>
          <a:prstGeom prst="rect">
            <a:avLst/>
          </a:prstGeom>
        </p:spPr>
      </p:pic>
      <p:sp>
        <p:nvSpPr>
          <p:cNvPr id="24" name="Text Placeholder 2"/>
          <p:cNvSpPr>
            <a:spLocks noGrp="1"/>
          </p:cNvSpPr>
          <p:nvPr>
            <p:ph type="body" sz="quarter" idx="10" hasCustomPrompt="1"/>
          </p:nvPr>
        </p:nvSpPr>
        <p:spPr>
          <a:xfrm>
            <a:off x="355600" y="3088350"/>
            <a:ext cx="5752039" cy="508289"/>
          </a:xfrm>
        </p:spPr>
        <p:txBody>
          <a:bodyPr/>
          <a:lstStyle>
            <a:lvl1pPr marL="20525" indent="0" algn="ctr" defTabSz="609585" rtl="0" eaLnBrk="1" latinLnBrk="0" hangingPunct="1">
              <a:lnSpc>
                <a:spcPct val="90000"/>
              </a:lnSpc>
              <a:spcBef>
                <a:spcPts val="2667"/>
              </a:spcBef>
              <a:buFont typeface="Arial" panose="020B0604020202020204" pitchFamily="34" charset="0"/>
              <a:buNone/>
              <a:defRPr lang="en-US" sz="1400" b="1" kern="1200"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b="1" dirty="0" err="1">
                <a:solidFill>
                  <a:srgbClr val="0D356E"/>
                </a:solidFill>
                <a:latin typeface="+mn-lt"/>
                <a:cs typeface="Arial"/>
              </a:rPr>
              <a:t>Subheadline</a:t>
            </a:r>
            <a:r>
              <a:rPr lang="en-US" sz="1400" b="1" spc="8" dirty="0">
                <a:solidFill>
                  <a:srgbClr val="0D356E"/>
                </a:solidFill>
                <a:latin typeface="+mn-lt"/>
                <a:cs typeface="Arial"/>
              </a:rPr>
              <a:t> </a:t>
            </a:r>
            <a:r>
              <a:rPr lang="en-US" sz="1400" b="1" dirty="0">
                <a:solidFill>
                  <a:srgbClr val="0D356E"/>
                </a:solidFill>
                <a:latin typeface="+mn-lt"/>
                <a:cs typeface="Arial"/>
              </a:rPr>
              <a:t>or</a:t>
            </a:r>
            <a:r>
              <a:rPr lang="en-US" sz="1400" b="1" spc="8" dirty="0">
                <a:solidFill>
                  <a:srgbClr val="0D356E"/>
                </a:solidFill>
                <a:latin typeface="+mn-lt"/>
                <a:cs typeface="Arial"/>
              </a:rPr>
              <a:t> </a:t>
            </a:r>
            <a:r>
              <a:rPr lang="en-US" sz="1400" b="1" dirty="0">
                <a:solidFill>
                  <a:srgbClr val="0D356E"/>
                </a:solidFill>
                <a:latin typeface="+mn-lt"/>
                <a:cs typeface="Arial"/>
              </a:rPr>
              <a:t>supportive</a:t>
            </a:r>
            <a:r>
              <a:rPr lang="en-US" sz="1400" b="1" spc="8" dirty="0">
                <a:solidFill>
                  <a:srgbClr val="0D356E"/>
                </a:solidFill>
                <a:latin typeface="+mn-lt"/>
                <a:cs typeface="Arial"/>
              </a:rPr>
              <a:t> </a:t>
            </a:r>
            <a:r>
              <a:rPr lang="en-US" sz="140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515022" y="3699320"/>
            <a:ext cx="5401733" cy="677333"/>
          </a:xfrm>
        </p:spPr>
        <p:txBody>
          <a:bodyPr/>
          <a:lstStyle>
            <a:lvl1pPr marL="20525" indent="0" algn="ctr" defTabSz="2438339" rtl="0" eaLnBrk="1" latinLnBrk="0" hangingPunct="1">
              <a:lnSpc>
                <a:spcPct val="100000"/>
              </a:lnSpc>
              <a:spcBef>
                <a:spcPts val="0"/>
              </a:spcBef>
              <a:buFont typeface="Arial" panose="020B0604020202020204" pitchFamily="34" charset="0"/>
              <a:buNone/>
              <a:defRPr lang="en-US" sz="1400" kern="1200" spc="8" dirty="0">
                <a:solidFill>
                  <a:srgbClr val="0D356E"/>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marL="15394" algn="ctr"/>
            <a:r>
              <a:rPr lang="en-US" sz="1400" dirty="0">
                <a:solidFill>
                  <a:srgbClr val="0D356E"/>
                </a:solidFill>
                <a:latin typeface="+mn-lt"/>
                <a:cs typeface="Arial"/>
              </a:rPr>
              <a:t>Lorem</a:t>
            </a:r>
            <a:r>
              <a:rPr lang="en-US" sz="1400" spc="8" dirty="0">
                <a:solidFill>
                  <a:srgbClr val="0D356E"/>
                </a:solidFill>
                <a:latin typeface="+mn-lt"/>
                <a:cs typeface="Arial"/>
              </a:rPr>
              <a:t> ipsum </a:t>
            </a:r>
            <a:r>
              <a:rPr lang="en-US" sz="1400" dirty="0">
                <a:solidFill>
                  <a:srgbClr val="0D356E"/>
                </a:solidFill>
                <a:latin typeface="+mn-lt"/>
                <a:cs typeface="Arial"/>
              </a:rPr>
              <a:t>do</a:t>
            </a:r>
            <a:r>
              <a:rPr lang="en-US" sz="1400" spc="8" dirty="0">
                <a:solidFill>
                  <a:srgbClr val="0D356E"/>
                </a:solidFill>
                <a:latin typeface="+mn-lt"/>
                <a:cs typeface="Arial"/>
              </a:rPr>
              <a:t>lor </a:t>
            </a:r>
            <a:r>
              <a:rPr lang="en-US" sz="1400" dirty="0">
                <a:solidFill>
                  <a:srgbClr val="0D356E"/>
                </a:solidFill>
                <a:latin typeface="+mn-lt"/>
                <a:cs typeface="Arial"/>
              </a:rPr>
              <a:t>sit</a:t>
            </a:r>
            <a:r>
              <a:rPr lang="en-US" sz="1400" spc="8" dirty="0">
                <a:solidFill>
                  <a:srgbClr val="0D356E"/>
                </a:solidFill>
                <a:latin typeface="+mn-lt"/>
                <a:cs typeface="Arial"/>
              </a:rPr>
              <a:t> </a:t>
            </a:r>
            <a:r>
              <a:rPr lang="en-US" sz="1400" dirty="0" err="1">
                <a:solidFill>
                  <a:srgbClr val="0D356E"/>
                </a:solidFill>
                <a:latin typeface="+mn-lt"/>
                <a:cs typeface="Arial"/>
              </a:rPr>
              <a:t>amet</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consectetur</a:t>
            </a:r>
            <a:r>
              <a:rPr lang="en-US" sz="1400" spc="8" dirty="0">
                <a:solidFill>
                  <a:srgbClr val="0D356E"/>
                </a:solidFill>
                <a:latin typeface="+mn-lt"/>
                <a:cs typeface="Arial"/>
              </a:rPr>
              <a:t> </a:t>
            </a:r>
            <a:r>
              <a:rPr lang="en-US" sz="1400" dirty="0" err="1">
                <a:solidFill>
                  <a:srgbClr val="0D356E"/>
                </a:solidFill>
                <a:latin typeface="+mn-lt"/>
                <a:cs typeface="Arial"/>
              </a:rPr>
              <a:t>ad</a:t>
            </a:r>
            <a:r>
              <a:rPr lang="en-US" sz="1400" spc="8" dirty="0" err="1">
                <a:solidFill>
                  <a:srgbClr val="0D356E"/>
                </a:solidFill>
                <a:latin typeface="+mn-lt"/>
                <a:cs typeface="Arial"/>
              </a:rPr>
              <a:t>ipiscing</a:t>
            </a:r>
            <a:r>
              <a:rPr lang="en-US" sz="1400" spc="8" dirty="0">
                <a:solidFill>
                  <a:srgbClr val="0D356E"/>
                </a:solidFill>
                <a:latin typeface="+mn-lt"/>
                <a:cs typeface="Arial"/>
              </a:rPr>
              <a:t> </a:t>
            </a:r>
            <a:r>
              <a:rPr lang="en-US" sz="1400" dirty="0" err="1">
                <a:solidFill>
                  <a:srgbClr val="0D356E"/>
                </a:solidFill>
                <a:latin typeface="+mn-lt"/>
                <a:cs typeface="Arial"/>
              </a:rPr>
              <a:t>e</a:t>
            </a:r>
            <a:r>
              <a:rPr lang="en-US" sz="1400" spc="8" dirty="0" err="1">
                <a:solidFill>
                  <a:srgbClr val="0D356E"/>
                </a:solidFill>
                <a:latin typeface="+mn-lt"/>
                <a:cs typeface="Arial"/>
              </a:rPr>
              <a:t>lit</a:t>
            </a:r>
            <a:r>
              <a:rPr lang="en-US" sz="1400" spc="8" dirty="0">
                <a:solidFill>
                  <a:srgbClr val="0D356E"/>
                </a:solidFill>
                <a:latin typeface="+mn-lt"/>
                <a:cs typeface="Arial"/>
              </a:rPr>
              <a:t>. </a:t>
            </a:r>
            <a:br>
              <a:rPr lang="en-US" sz="1400" spc="8" dirty="0">
                <a:solidFill>
                  <a:srgbClr val="0D356E"/>
                </a:solidFill>
                <a:latin typeface="+mn-lt"/>
                <a:cs typeface="Arial"/>
              </a:rPr>
            </a:br>
            <a:r>
              <a:rPr lang="en-US" sz="1400" spc="8" dirty="0" err="1">
                <a:solidFill>
                  <a:srgbClr val="0D356E"/>
                </a:solidFill>
                <a:latin typeface="+mn-lt"/>
                <a:cs typeface="Arial"/>
              </a:rPr>
              <a:t>Morbi</a:t>
            </a:r>
            <a:r>
              <a:rPr lang="en-US" sz="1400" spc="8" dirty="0">
                <a:solidFill>
                  <a:srgbClr val="0D356E"/>
                </a:solidFill>
                <a:latin typeface="+mn-lt"/>
                <a:cs typeface="Arial"/>
              </a:rPr>
              <a:t> </a:t>
            </a:r>
            <a:r>
              <a:rPr lang="en-US" sz="1400" dirty="0">
                <a:solidFill>
                  <a:srgbClr val="0D356E"/>
                </a:solidFill>
                <a:latin typeface="+mn-lt"/>
                <a:cs typeface="Arial"/>
              </a:rPr>
              <a:t>at</a:t>
            </a:r>
            <a:r>
              <a:rPr lang="en-US" sz="1400" spc="8" dirty="0">
                <a:solidFill>
                  <a:srgbClr val="0D356E"/>
                </a:solidFill>
                <a:latin typeface="+mn-lt"/>
                <a:cs typeface="Arial"/>
              </a:rPr>
              <a:t> </a:t>
            </a:r>
            <a:r>
              <a:rPr lang="en-US" sz="1400" dirty="0">
                <a:solidFill>
                  <a:srgbClr val="0D356E"/>
                </a:solidFill>
                <a:latin typeface="+mn-lt"/>
                <a:cs typeface="Arial"/>
              </a:rPr>
              <a:t>mi</a:t>
            </a:r>
            <a:r>
              <a:rPr lang="en-US" sz="1400" spc="8" dirty="0">
                <a:solidFill>
                  <a:srgbClr val="0D356E"/>
                </a:solidFill>
                <a:latin typeface="+mn-lt"/>
                <a:cs typeface="Arial"/>
              </a:rPr>
              <a:t> </a:t>
            </a:r>
            <a:r>
              <a:rPr lang="en-US" sz="1400" dirty="0" err="1">
                <a:solidFill>
                  <a:srgbClr val="0D356E"/>
                </a:solidFill>
                <a:latin typeface="+mn-lt"/>
                <a:cs typeface="Arial"/>
              </a:rPr>
              <a:t>suscip</a:t>
            </a:r>
            <a:r>
              <a:rPr lang="en-US" sz="1400" spc="8" dirty="0" err="1">
                <a:solidFill>
                  <a:srgbClr val="0D356E"/>
                </a:solidFill>
                <a:latin typeface="+mn-lt"/>
                <a:cs typeface="Arial"/>
              </a:rPr>
              <a:t>it</a:t>
            </a:r>
            <a:r>
              <a:rPr lang="en-US" sz="1400" spc="8" dirty="0">
                <a:solidFill>
                  <a:srgbClr val="0D356E"/>
                </a:solidFill>
                <a:latin typeface="+mn-lt"/>
                <a:cs typeface="Arial"/>
              </a:rPr>
              <a:t>, </a:t>
            </a:r>
            <a:r>
              <a:rPr lang="en-US" sz="1400" dirty="0" err="1">
                <a:solidFill>
                  <a:srgbClr val="0D356E"/>
                </a:solidFill>
                <a:latin typeface="+mn-lt"/>
                <a:cs typeface="Arial"/>
              </a:rPr>
              <a:t>dap</a:t>
            </a:r>
            <a:r>
              <a:rPr lang="en-US" sz="1400" spc="8" dirty="0" err="1">
                <a:solidFill>
                  <a:srgbClr val="0D356E"/>
                </a:solidFill>
                <a:latin typeface="+mn-lt"/>
                <a:cs typeface="Arial"/>
              </a:rPr>
              <a:t>ibus</a:t>
            </a:r>
            <a:r>
              <a:rPr lang="en-US" sz="1400" spc="8" dirty="0">
                <a:solidFill>
                  <a:srgbClr val="0D356E"/>
                </a:solidFill>
                <a:latin typeface="+mn-lt"/>
                <a:cs typeface="Arial"/>
              </a:rPr>
              <a:t> </a:t>
            </a:r>
            <a:r>
              <a:rPr lang="en-US" sz="1400" dirty="0" err="1">
                <a:solidFill>
                  <a:srgbClr val="0D356E"/>
                </a:solidFill>
                <a:latin typeface="+mn-lt"/>
                <a:cs typeface="Arial"/>
              </a:rPr>
              <a:t>nu</a:t>
            </a:r>
            <a:r>
              <a:rPr lang="en-US" sz="1400" spc="8" dirty="0" err="1">
                <a:solidFill>
                  <a:srgbClr val="0D356E"/>
                </a:solidFill>
                <a:latin typeface="+mn-lt"/>
                <a:cs typeface="Arial"/>
              </a:rPr>
              <a:t>lla</a:t>
            </a:r>
            <a:r>
              <a:rPr lang="en-US" sz="1400" spc="8" dirty="0">
                <a:solidFill>
                  <a:srgbClr val="0D356E"/>
                </a:solidFill>
                <a:latin typeface="+mn-lt"/>
                <a:cs typeface="Arial"/>
              </a:rPr>
              <a:t> </a:t>
            </a:r>
            <a:r>
              <a:rPr lang="en-US" sz="1400" dirty="0" err="1">
                <a:solidFill>
                  <a:srgbClr val="0D356E"/>
                </a:solidFill>
                <a:latin typeface="+mn-lt"/>
                <a:cs typeface="Arial"/>
              </a:rPr>
              <a:t>eu</a:t>
            </a:r>
            <a:r>
              <a:rPr lang="en-US" sz="1400" dirty="0">
                <a:solidFill>
                  <a:srgbClr val="0D356E"/>
                </a:solidFill>
                <a:latin typeface="+mn-lt"/>
                <a:cs typeface="Arial"/>
              </a:rPr>
              <a:t>,</a:t>
            </a:r>
            <a:r>
              <a:rPr lang="en-US" sz="1400" spc="8" dirty="0">
                <a:solidFill>
                  <a:srgbClr val="0D356E"/>
                </a:solidFill>
                <a:latin typeface="+mn-lt"/>
                <a:cs typeface="Arial"/>
              </a:rPr>
              <a:t> </a:t>
            </a:r>
            <a:r>
              <a:rPr lang="en-US" sz="1400" dirty="0" err="1">
                <a:solidFill>
                  <a:srgbClr val="0D356E"/>
                </a:solidFill>
                <a:latin typeface="+mn-lt"/>
                <a:cs typeface="Arial"/>
              </a:rPr>
              <a:t>mo</a:t>
            </a:r>
            <a:r>
              <a:rPr lang="en-US" sz="1400" spc="8" dirty="0" err="1">
                <a:solidFill>
                  <a:srgbClr val="0D356E"/>
                </a:solidFill>
                <a:latin typeface="+mn-lt"/>
                <a:cs typeface="Arial"/>
              </a:rPr>
              <a:t>lestie</a:t>
            </a:r>
            <a:r>
              <a:rPr lang="en-US" sz="1400" spc="8" dirty="0">
                <a:solidFill>
                  <a:srgbClr val="0D356E"/>
                </a:solidFill>
                <a:latin typeface="+mn-lt"/>
                <a:cs typeface="Arial"/>
              </a:rPr>
              <a:t> </a:t>
            </a:r>
            <a:r>
              <a:rPr lang="en-US" sz="1400" dirty="0" err="1">
                <a:solidFill>
                  <a:srgbClr val="0D356E"/>
                </a:solidFill>
                <a:latin typeface="+mn-lt"/>
                <a:cs typeface="Arial"/>
              </a:rPr>
              <a:t>quam</a:t>
            </a:r>
            <a:r>
              <a:rPr lang="en-US" sz="1400" dirty="0">
                <a:solidFill>
                  <a:srgbClr val="0D356E"/>
                </a:solidFill>
                <a:latin typeface="+mn-lt"/>
                <a:cs typeface="Arial"/>
              </a:rPr>
              <a:t>.</a:t>
            </a:r>
            <a:endParaRPr lang="en-US" sz="1400" dirty="0">
              <a:latin typeface="+mn-lt"/>
              <a:cs typeface="Arial"/>
            </a:endParaRPr>
          </a:p>
        </p:txBody>
      </p:sp>
      <p:sp>
        <p:nvSpPr>
          <p:cNvPr id="27" name="Picture Placeholder 9"/>
          <p:cNvSpPr>
            <a:spLocks noGrp="1"/>
          </p:cNvSpPr>
          <p:nvPr>
            <p:ph type="pic" sz="quarter" idx="15" hasCustomPrompt="1"/>
          </p:nvPr>
        </p:nvSpPr>
        <p:spPr>
          <a:xfrm>
            <a:off x="9416972" y="3557640"/>
            <a:ext cx="964744" cy="964744"/>
          </a:xfrm>
          <a:prstGeom prst="ellipse">
            <a:avLst/>
          </a:prstGeom>
        </p:spPr>
        <p:txBody>
          <a:bodyPr tIns="0" bIns="0" anchor="b">
            <a:noAutofit/>
          </a:bodyPr>
          <a:lstStyle>
            <a:lvl1pPr marL="0" indent="0" algn="ctr">
              <a:buNone/>
              <a:defRPr sz="867"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8344161" y="3557640"/>
            <a:ext cx="964744" cy="964744"/>
          </a:xfrm>
          <a:prstGeom prst="ellipse">
            <a:avLst/>
          </a:prstGeom>
        </p:spPr>
        <p:txBody>
          <a:bodyPr tIns="0" bIns="0" anchor="b">
            <a:noAutofit/>
          </a:bodyPr>
          <a:lstStyle>
            <a:lvl1pPr marL="0" indent="0" algn="ctr">
              <a:buNone/>
              <a:defRPr sz="867"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7271349" y="3557640"/>
            <a:ext cx="964744" cy="964744"/>
          </a:xfrm>
          <a:prstGeom prst="ellipse">
            <a:avLst/>
          </a:prstGeom>
        </p:spPr>
        <p:txBody>
          <a:bodyPr tIns="0" bIns="0" anchor="b">
            <a:noAutofit/>
          </a:bodyPr>
          <a:lstStyle>
            <a:lvl1pPr marL="0" indent="0" algn="ctr">
              <a:buNone/>
              <a:defRPr sz="867"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951782" y="1219200"/>
            <a:ext cx="9262533" cy="1625600"/>
          </a:xfrm>
          <a:prstGeom prst="rect">
            <a:avLst/>
          </a:prstGeom>
        </p:spPr>
        <p:txBody>
          <a:bodyPr vert="horz" wrap="square" lIns="0" tIns="0" rIns="0" bIns="0" rtlCol="0">
            <a:noAutofit/>
          </a:bodyPr>
          <a:lstStyle>
            <a:lvl1pPr marL="20525">
              <a:defRPr lang="en-US" sz="4800" spc="-73" dirty="0">
                <a:solidFill>
                  <a:srgbClr val="0D356E"/>
                </a:solidFill>
                <a:latin typeface="Arial" panose="020B0604020202020204" pitchFamily="34" charset="0"/>
                <a:cs typeface="Arial" panose="020B0604020202020204" pitchFamily="34" charset="0"/>
              </a:defRPr>
            </a:lvl1pPr>
          </a:lstStyle>
          <a:p>
            <a:pPr marL="15394"/>
            <a:r>
              <a:rPr lang="en-US" sz="4800" b="1" u="sng" spc="-73" dirty="0">
                <a:solidFill>
                  <a:srgbClr val="0D356E"/>
                </a:solidFill>
                <a:latin typeface="+mn-lt"/>
                <a:cs typeface="Arial"/>
              </a:rPr>
              <a:t>Headline placeholder</a:t>
            </a:r>
            <a:br>
              <a:rPr lang="en-US" sz="4800" b="1" u="sng" spc="-73" dirty="0">
                <a:solidFill>
                  <a:srgbClr val="0D356E"/>
                </a:solidFill>
                <a:latin typeface="+mn-lt"/>
                <a:cs typeface="Arial"/>
              </a:rPr>
            </a:br>
            <a:r>
              <a:rPr lang="en-US" sz="4800" b="1" u="sng" spc="-48" dirty="0">
                <a:solidFill>
                  <a:srgbClr val="0D356E"/>
                </a:solidFill>
                <a:latin typeface="+mn-lt"/>
                <a:cs typeface="Arial"/>
              </a:rPr>
              <a:t>i</a:t>
            </a:r>
            <a:r>
              <a:rPr lang="en-US" sz="4800" b="1" u="sng" spc="-89" dirty="0">
                <a:solidFill>
                  <a:srgbClr val="0D356E"/>
                </a:solidFill>
                <a:latin typeface="+mn-lt"/>
                <a:cs typeface="Arial"/>
              </a:rPr>
              <a:t>n</a:t>
            </a:r>
            <a:r>
              <a:rPr lang="en-US" sz="4800" b="1" u="sng" spc="-8" dirty="0">
                <a:solidFill>
                  <a:srgbClr val="0D356E"/>
                </a:solidFill>
                <a:latin typeface="+mn-lt"/>
                <a:cs typeface="Arial"/>
              </a:rPr>
              <a:t> t</a:t>
            </a:r>
            <a:r>
              <a:rPr lang="en-US" sz="4800" b="1" u="sng" spc="-113" dirty="0">
                <a:solidFill>
                  <a:srgbClr val="0D356E"/>
                </a:solidFill>
                <a:latin typeface="+mn-lt"/>
                <a:cs typeface="Arial"/>
              </a:rPr>
              <a:t>w</a:t>
            </a:r>
            <a:r>
              <a:rPr lang="en-US" sz="4800" b="1" u="sng" spc="-89" dirty="0">
                <a:solidFill>
                  <a:srgbClr val="0D356E"/>
                </a:solidFill>
                <a:latin typeface="+mn-lt"/>
                <a:cs typeface="Arial"/>
              </a:rPr>
              <a:t>o</a:t>
            </a:r>
            <a:r>
              <a:rPr lang="en-US" sz="4800" b="1" u="sng" spc="-8" dirty="0">
                <a:solidFill>
                  <a:srgbClr val="0D356E"/>
                </a:solidFill>
                <a:latin typeface="+mn-lt"/>
                <a:cs typeface="Arial"/>
              </a:rPr>
              <a:t> </a:t>
            </a:r>
            <a:r>
              <a:rPr lang="en-US" sz="4800" b="1" u="sng" spc="-48" dirty="0">
                <a:solidFill>
                  <a:srgbClr val="0D356E"/>
                </a:solidFill>
                <a:latin typeface="+mn-lt"/>
                <a:cs typeface="Arial"/>
              </a:rPr>
              <a:t>li</a:t>
            </a:r>
            <a:r>
              <a:rPr lang="en-US" sz="4800" b="1" u="sng" spc="-97" dirty="0">
                <a:solidFill>
                  <a:srgbClr val="0D356E"/>
                </a:solidFill>
                <a:latin typeface="+mn-lt"/>
                <a:cs typeface="Arial"/>
              </a:rPr>
              <a:t>n</a:t>
            </a:r>
            <a:r>
              <a:rPr lang="en-US" sz="4800" b="1" u="sng" spc="-81" dirty="0">
                <a:solidFill>
                  <a:srgbClr val="0D356E"/>
                </a:solidFill>
                <a:latin typeface="+mn-lt"/>
                <a:cs typeface="Arial"/>
              </a:rPr>
              <a:t>es</a:t>
            </a:r>
            <a:endParaRPr lang="en-US" sz="4800" u="sng" dirty="0">
              <a:latin typeface="+mn-lt"/>
              <a:cs typeface="Arial"/>
            </a:endParaRPr>
          </a:p>
        </p:txBody>
      </p:sp>
    </p:spTree>
    <p:extLst>
      <p:ext uri="{BB962C8B-B14F-4D97-AF65-F5344CB8AC3E}">
        <p14:creationId xmlns:p14="http://schemas.microsoft.com/office/powerpoint/2010/main" val="2198458720"/>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5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367695" y="1588853"/>
            <a:ext cx="11468707"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2"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95931" y="6638153"/>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979835040"/>
      </p:ext>
    </p:extLst>
  </p:cSld>
  <p:clrMapOvr>
    <a:masterClrMapping/>
  </p:clrMapOvr>
  <p:extLst>
    <p:ext uri="{DCECCB84-F9BA-43D5-87BE-67443E8EF086}">
      <p15:sldGuideLst xmlns:p15="http://schemas.microsoft.com/office/powerpoint/2012/main">
        <p15:guide id="2" pos="168">
          <p15:clr>
            <a:srgbClr val="FBAE40"/>
          </p15:clr>
        </p15:guide>
        <p15:guide id="3" pos="5592">
          <p15:clr>
            <a:srgbClr val="FBAE40"/>
          </p15:clr>
        </p15:guide>
        <p15:guide id="4" orient="horz" pos="3084">
          <p15:clr>
            <a:srgbClr val="FBAE40"/>
          </p15:clr>
        </p15:guide>
        <p15:guide id="5" orient="horz" pos="7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60" y="129701"/>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27477840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12195199" cy="6536267"/>
          </a:xfrm>
          <a:prstGeom prst="rect">
            <a:avLst/>
          </a:prstGeom>
        </p:spPr>
        <p:txBody>
          <a:bodyPr>
            <a:noAutofit/>
          </a:bodyPr>
          <a:lstStyle>
            <a:lvl1pPr marL="0" indent="0" algn="ctr">
              <a:buFontTx/>
              <a:buNone/>
              <a:defRPr sz="2133"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4" name="TextBox 33"/>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5"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95931" y="6638153"/>
            <a:ext cx="671717" cy="126295"/>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
        <p:nvSpPr>
          <p:cNvPr id="47" name="Title 1"/>
          <p:cNvSpPr>
            <a:spLocks noGrp="1"/>
          </p:cNvSpPr>
          <p:nvPr userDrawn="1">
            <p:ph type="ctrTitle" hasCustomPrompt="1"/>
          </p:nvPr>
        </p:nvSpPr>
        <p:spPr>
          <a:xfrm>
            <a:off x="358019" y="2353733"/>
            <a:ext cx="5832764" cy="1591608"/>
          </a:xfrm>
          <a:prstGeom prst="rect">
            <a:avLst/>
          </a:prstGeom>
          <a:noFill/>
        </p:spPr>
        <p:txBody>
          <a:bodyPr wrap="square" lIns="0" rtlCol="0" anchor="t" anchorCtr="0">
            <a:noAutofit/>
          </a:bodyPr>
          <a:lstStyle>
            <a:lvl1pPr marL="0" algn="l">
              <a:lnSpc>
                <a:spcPct val="98000"/>
              </a:lnSpc>
              <a:tabLst>
                <a:tab pos="609585" algn="l"/>
              </a:tabLst>
              <a:defRPr lang="en-US" sz="4533"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269018811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12195199" cy="6536267"/>
          </a:xfrm>
          <a:prstGeom prst="rect">
            <a:avLst/>
          </a:prstGeom>
        </p:spPr>
        <p:txBody>
          <a:bodyPr>
            <a:noAutofit/>
          </a:bodyPr>
          <a:lstStyle>
            <a:lvl1pPr marL="0" indent="0" algn="ctr">
              <a:buFontTx/>
              <a:buNone/>
              <a:defRPr sz="2133"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370112"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4301143"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8232173"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TextBox 3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0"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95931" y="6638153"/>
            <a:ext cx="671717" cy="126295"/>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57433569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4656754" y="0"/>
            <a:ext cx="7538445" cy="5875867"/>
          </a:xfrm>
          <a:prstGeom prst="rect">
            <a:avLst/>
          </a:prstGeom>
        </p:spPr>
        <p:txBody>
          <a:bodyPr>
            <a:noAutofit/>
          </a:bodyPr>
          <a:lstStyle>
            <a:lvl1pPr marL="0" indent="0" algn="ctr">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370112" y="1727199"/>
            <a:ext cx="3014133"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370112" y="2232779"/>
            <a:ext cx="3014133" cy="4113468"/>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370111" y="338667"/>
            <a:ext cx="559829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9" name="TextBox 4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50"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95931" y="6638153"/>
            <a:ext cx="671717" cy="126295"/>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9199970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ntent with Circular image">
    <p:spTree>
      <p:nvGrpSpPr>
        <p:cNvPr id="1" name=""/>
        <p:cNvGrpSpPr/>
        <p:nvPr/>
      </p:nvGrpSpPr>
      <p:grpSpPr>
        <a:xfrm>
          <a:off x="0" y="0"/>
          <a:ext cx="0" cy="0"/>
          <a:chOff x="0" y="0"/>
          <a:chExt cx="0" cy="0"/>
        </a:xfrm>
      </p:grpSpPr>
      <p:sp>
        <p:nvSpPr>
          <p:cNvPr id="27" name="Oval 26"/>
          <p:cNvSpPr/>
          <p:nvPr userDrawn="1"/>
        </p:nvSpPr>
        <p:spPr>
          <a:xfrm>
            <a:off x="5182251" y="3497599"/>
            <a:ext cx="2974848"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367694" y="1727199"/>
            <a:ext cx="3014133"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367694" y="2232779"/>
            <a:ext cx="3014133" cy="4113468"/>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367694"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6571511" y="778933"/>
            <a:ext cx="5418667" cy="5418667"/>
          </a:xfrm>
          <a:prstGeom prst="ellipse">
            <a:avLst/>
          </a:prstGeom>
        </p:spPr>
        <p:txBody>
          <a:bodyPr>
            <a:noAutofit/>
          </a:bodyPr>
          <a:lstStyle>
            <a:lvl1pPr marL="0" indent="0" algn="ctr">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370112" y="338667"/>
            <a:ext cx="6868888"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TextBox 3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0"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95931" y="6638153"/>
            <a:ext cx="671717" cy="126295"/>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76873692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370113"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370113"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3256649" y="5195319"/>
            <a:ext cx="2734864"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3256649" y="5614811"/>
            <a:ext cx="2734864"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6182794"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6182794"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9122701"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9122701"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370112"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3256649"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6196557"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9136465"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4" name="TextBox 53"/>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55"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95931" y="6638153"/>
            <a:ext cx="671717" cy="126295"/>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33130514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70932" y="3741523"/>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772376" y="3871086"/>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3725931" y="3741523"/>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4227374" y="3583213"/>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4227374" y="3871086"/>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70932" y="5186707"/>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772376" y="5028397"/>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772376" y="5316270"/>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3725931" y="5186707"/>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4227374" y="5028397"/>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4227374" y="5316270"/>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370112" y="1727200"/>
            <a:ext cx="6741875" cy="914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772376" y="3583213"/>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7416799" y="338667"/>
            <a:ext cx="4778399" cy="6096000"/>
          </a:xfrm>
          <a:prstGeom prst="rect">
            <a:avLst/>
          </a:prstGeom>
        </p:spPr>
        <p:txBody>
          <a:bodyPr>
            <a:noAutofit/>
          </a:bodyPr>
          <a:lstStyle>
            <a:lvl1pPr marL="0" indent="0" algn="ctr">
              <a:buFontTx/>
              <a:buNone/>
              <a:defRPr sz="1867"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TextBox 5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1"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95931" y="6638153"/>
            <a:ext cx="671717" cy="126295"/>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78186114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Dark Header">
    <p:bg>
      <p:bgPr>
        <a:solidFill>
          <a:schemeClr val="bg1"/>
        </a:solidFill>
        <a:effectLst/>
      </p:bgPr>
    </p:bg>
    <p:spTree>
      <p:nvGrpSpPr>
        <p:cNvPr id="1" name=""/>
        <p:cNvGrpSpPr/>
        <p:nvPr/>
      </p:nvGrpSpPr>
      <p:grpSpPr>
        <a:xfrm>
          <a:off x="0" y="0"/>
          <a:ext cx="0" cy="0"/>
          <a:chOff x="0" y="0"/>
          <a:chExt cx="0" cy="0"/>
        </a:xfrm>
      </p:grpSpPr>
      <p:sp>
        <p:nvSpPr>
          <p:cNvPr id="38" name="Content Placeholder 10">
            <a:extLst>
              <a:ext uri="{FF2B5EF4-FFF2-40B4-BE49-F238E27FC236}">
                <a16:creationId xmlns:a16="http://schemas.microsoft.com/office/drawing/2014/main" id="{752933D7-D01D-4818-9670-07DCE7DE08D5}"/>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2">
                  <a:extLst>
                    <a:ext uri="{96DAC541-7B7A-43D3-8B79-37D633B846F1}">
                      <asvg:svgBlip xmlns:asvg="http://schemas.microsoft.com/office/drawing/2016/SVG/main" r:embed="rId3"/>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48" name="Group 47">
            <a:extLst>
              <a:ext uri="{FF2B5EF4-FFF2-40B4-BE49-F238E27FC236}">
                <a16:creationId xmlns:a16="http://schemas.microsoft.com/office/drawing/2014/main" id="{7047BC6D-E8AE-4E9E-9F6F-6A711C906AEB}"/>
              </a:ext>
            </a:extLst>
          </p:cNvPr>
          <p:cNvGrpSpPr/>
          <p:nvPr userDrawn="1"/>
        </p:nvGrpSpPr>
        <p:grpSpPr>
          <a:xfrm>
            <a:off x="8340695" y="-16668"/>
            <a:ext cx="3855024" cy="2731463"/>
            <a:chOff x="6735337" y="-16666"/>
            <a:chExt cx="4060882" cy="2731463"/>
          </a:xfrm>
        </p:grpSpPr>
        <p:pic>
          <p:nvPicPr>
            <p:cNvPr id="49" name="Content Placeholder 6">
              <a:extLst>
                <a:ext uri="{FF2B5EF4-FFF2-40B4-BE49-F238E27FC236}">
                  <a16:creationId xmlns:a16="http://schemas.microsoft.com/office/drawing/2014/main" id="{6B031E23-7CB6-478B-925F-98C57053E36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0" name="Content Placeholder 6">
              <a:extLst>
                <a:ext uri="{FF2B5EF4-FFF2-40B4-BE49-F238E27FC236}">
                  <a16:creationId xmlns:a16="http://schemas.microsoft.com/office/drawing/2014/main" id="{5714EFD6-1982-44CD-9101-0D648447F8A4}"/>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1" name="Title 3">
            <a:extLst>
              <a:ext uri="{FF2B5EF4-FFF2-40B4-BE49-F238E27FC236}">
                <a16:creationId xmlns:a16="http://schemas.microsoft.com/office/drawing/2014/main" id="{26872B75-7715-46C7-ADB6-5226A7E85256}"/>
              </a:ext>
            </a:extLst>
          </p:cNvPr>
          <p:cNvSpPr>
            <a:spLocks noGrp="1"/>
          </p:cNvSpPr>
          <p:nvPr>
            <p:ph type="title"/>
          </p:nvPr>
        </p:nvSpPr>
        <p:spPr>
          <a:xfrm>
            <a:off x="652277" y="167504"/>
            <a:ext cx="10963656"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0151608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3" name="Oval 32"/>
          <p:cNvSpPr/>
          <p:nvPr userDrawn="1"/>
        </p:nvSpPr>
        <p:spPr>
          <a:xfrm>
            <a:off x="-1756383" y="206288"/>
            <a:ext cx="6411845" cy="641184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36769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367692" y="2912533"/>
            <a:ext cx="5059165" cy="1168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367692" y="4233332"/>
            <a:ext cx="5059165" cy="270936"/>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5941181" y="2912532"/>
            <a:ext cx="5904536" cy="2467429"/>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4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6" name="TextBox 3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3079918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370112" y="1727199"/>
            <a:ext cx="4741333" cy="633792"/>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370112" y="2481530"/>
            <a:ext cx="4741333" cy="3768989"/>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5380567" y="1727200"/>
            <a:ext cx="6490760" cy="4523317"/>
          </a:xfrm>
        </p:spPr>
        <p:txBody>
          <a:bodyPr/>
          <a:lstStyle>
            <a:lvl1pPr marL="0" indent="0" algn="ctr">
              <a:buNone/>
              <a:defRPr sz="1867">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5" name="TextBox 34"/>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6"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531169730"/>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370112" y="1727201"/>
            <a:ext cx="4741333" cy="4523319"/>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5380567" y="1727200"/>
            <a:ext cx="6490760" cy="4523317"/>
          </a:xfrm>
        </p:spPr>
        <p:txBody>
          <a:bodyPr/>
          <a:lstStyle>
            <a:lvl1pPr marL="2285943" marR="0" indent="0" algn="ctr"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6" name="TextBox 3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95931" y="6638153"/>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04924016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5362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370112" y="1727201"/>
            <a:ext cx="6231467" cy="4081928"/>
          </a:xfrm>
        </p:spPr>
        <p:txBody>
          <a:bodyPr numCol="2" spcCol="274320"/>
          <a:lstStyle>
            <a:lvl1pPr marL="0" indent="0" algn="l" defTabSz="2438339" rtl="0" eaLnBrk="1" latinLnBrk="0" hangingPunct="1">
              <a:lnSpc>
                <a:spcPct val="100000"/>
              </a:lnSpc>
              <a:spcBef>
                <a:spcPts val="800"/>
              </a:spcBef>
              <a:spcAft>
                <a:spcPts val="800"/>
              </a:spcAft>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6966858" y="929218"/>
            <a:ext cx="4878860" cy="5245100"/>
          </a:xfrm>
        </p:spPr>
        <p:txBody>
          <a:bodyPr/>
          <a:lstStyle>
            <a:lvl1pPr marL="0" indent="0" algn="ctr">
              <a:buNone/>
              <a:defRPr sz="1867">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5" name="TextBox 34"/>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6"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95931" y="6638153"/>
            <a:ext cx="671717" cy="126295"/>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9864295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840" y="338667"/>
            <a:ext cx="6993467" cy="6942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382931" y="1165980"/>
            <a:ext cx="5367868" cy="1257552"/>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370841"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08745" y="723168"/>
            <a:ext cx="6293384" cy="4153633"/>
          </a:xfrm>
          <a:prstGeom prst="rect">
            <a:avLst/>
          </a:prstGeom>
          <a:ln w="12700">
            <a:miter lim="400000"/>
          </a:ln>
        </p:spPr>
      </p:pic>
      <p:sp>
        <p:nvSpPr>
          <p:cNvPr id="4" name="Text Placeholder 3"/>
          <p:cNvSpPr>
            <a:spLocks noGrp="1"/>
          </p:cNvSpPr>
          <p:nvPr>
            <p:ph type="body" sz="quarter" idx="27" hasCustomPrompt="1"/>
          </p:nvPr>
        </p:nvSpPr>
        <p:spPr>
          <a:xfrm>
            <a:off x="6054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6096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80107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80518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9991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10033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6054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6096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80107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80518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9991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10033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382931"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6368626" y="1703668"/>
            <a:ext cx="521124" cy="517341"/>
          </a:xfrm>
          <a:prstGeom prst="ellipse">
            <a:avLst/>
          </a:prstGeom>
          <a:solidFill>
            <a:schemeClr val="accent1"/>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8736393" y="1596422"/>
            <a:ext cx="521124" cy="517341"/>
          </a:xfrm>
          <a:prstGeom prst="ellipse">
            <a:avLst/>
          </a:prstGeom>
          <a:solidFill>
            <a:schemeClr val="accent5"/>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9392274" y="1962339"/>
            <a:ext cx="521124" cy="517341"/>
          </a:xfrm>
          <a:prstGeom prst="ellipse">
            <a:avLst/>
          </a:prstGeom>
          <a:solidFill>
            <a:schemeClr val="accent2"/>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7530677" y="2993800"/>
            <a:ext cx="521124" cy="517341"/>
          </a:xfrm>
          <a:prstGeom prst="ellipse">
            <a:avLst/>
          </a:prstGeom>
          <a:solidFill>
            <a:schemeClr val="accent6"/>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10220326" y="2324934"/>
            <a:ext cx="521124" cy="517341"/>
          </a:xfrm>
          <a:prstGeom prst="ellipse">
            <a:avLst/>
          </a:prstGeom>
          <a:solidFill>
            <a:schemeClr val="accent4"/>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10605266" y="1807592"/>
            <a:ext cx="521124" cy="517341"/>
          </a:xfrm>
          <a:prstGeom prst="ellipse">
            <a:avLst/>
          </a:prstGeom>
          <a:solidFill>
            <a:schemeClr val="accent3"/>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382931"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382931"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3133393"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3133393"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3133393"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382931" y="2474389"/>
            <a:ext cx="5367868" cy="960187"/>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0" name="TextBox 6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1"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95931" y="6638153"/>
            <a:ext cx="671717" cy="126295"/>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1616202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840" y="129700"/>
            <a:ext cx="6993467" cy="6942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382931" y="1165980"/>
            <a:ext cx="5367868" cy="1257552"/>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08745" y="723168"/>
            <a:ext cx="6293384" cy="4153633"/>
          </a:xfrm>
          <a:prstGeom prst="rect">
            <a:avLst/>
          </a:prstGeom>
          <a:ln w="12700">
            <a:miter lim="400000"/>
          </a:ln>
        </p:spPr>
      </p:pic>
      <p:sp>
        <p:nvSpPr>
          <p:cNvPr id="4" name="Text Placeholder 3"/>
          <p:cNvSpPr>
            <a:spLocks noGrp="1"/>
          </p:cNvSpPr>
          <p:nvPr>
            <p:ph type="body" sz="quarter" idx="27" hasCustomPrompt="1"/>
          </p:nvPr>
        </p:nvSpPr>
        <p:spPr>
          <a:xfrm>
            <a:off x="6054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6096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80107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80518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9991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10033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6054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6096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80107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80518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9991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10033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382931"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6368626" y="1703668"/>
            <a:ext cx="521124" cy="517341"/>
          </a:xfrm>
          <a:prstGeom prst="ellipse">
            <a:avLst/>
          </a:prstGeom>
          <a:solidFill>
            <a:schemeClr val="accent1"/>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8736393" y="1596422"/>
            <a:ext cx="521124" cy="517341"/>
          </a:xfrm>
          <a:prstGeom prst="ellipse">
            <a:avLst/>
          </a:prstGeom>
          <a:solidFill>
            <a:schemeClr val="accent5"/>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9392274" y="1962339"/>
            <a:ext cx="521124" cy="517341"/>
          </a:xfrm>
          <a:prstGeom prst="ellipse">
            <a:avLst/>
          </a:prstGeom>
          <a:solidFill>
            <a:schemeClr val="accent2"/>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7530677" y="2993800"/>
            <a:ext cx="521124" cy="517341"/>
          </a:xfrm>
          <a:prstGeom prst="ellipse">
            <a:avLst/>
          </a:prstGeom>
          <a:solidFill>
            <a:schemeClr val="accent6"/>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10220326" y="2324934"/>
            <a:ext cx="521124" cy="517341"/>
          </a:xfrm>
          <a:prstGeom prst="ellipse">
            <a:avLst/>
          </a:prstGeom>
          <a:solidFill>
            <a:schemeClr val="accent4"/>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10605266" y="1807592"/>
            <a:ext cx="521124" cy="517341"/>
          </a:xfrm>
          <a:prstGeom prst="ellipse">
            <a:avLst/>
          </a:prstGeom>
          <a:solidFill>
            <a:schemeClr val="accent3"/>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382931"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382931"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3133393"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3133393"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3133393"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382931" y="2474389"/>
            <a:ext cx="5367868" cy="960187"/>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0" name="TextBox 6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1"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95931" y="6638153"/>
            <a:ext cx="671717" cy="126295"/>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50884533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77370" y="1079017"/>
            <a:ext cx="11468349" cy="5267231"/>
          </a:xfrm>
          <a:prstGeom prst="rect">
            <a:avLst/>
          </a:prstGeom>
        </p:spPr>
        <p:txBody>
          <a:bodyPr anchor="ctr" anchorCtr="0">
            <a:noAutofit/>
          </a:bodyPr>
          <a:lstStyle>
            <a:lvl1pPr marL="0" indent="0" algn="ctr">
              <a:buNone/>
              <a:defRPr sz="1867"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31576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1134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946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377368" y="338667"/>
            <a:ext cx="6993467" cy="711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31576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1134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946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2"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95931" y="6638153"/>
            <a:ext cx="671717" cy="126295"/>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14418017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4504267" y="1079017"/>
            <a:ext cx="7367060" cy="5267231"/>
          </a:xfrm>
          <a:prstGeom prst="rect">
            <a:avLst/>
          </a:prstGeom>
        </p:spPr>
        <p:txBody>
          <a:bodyPr anchor="ctr" anchorCtr="0">
            <a:noAutofit/>
          </a:bodyPr>
          <a:lstStyle>
            <a:lvl1pPr marL="0" indent="0" algn="ctr">
              <a:buNone/>
              <a:defRPr sz="1867"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5462269"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7418070"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9399270"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350760" y="338667"/>
            <a:ext cx="7067309" cy="120403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5462269"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7418070"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9399270"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70933" y="1715137"/>
            <a:ext cx="872067" cy="865736"/>
          </a:xfrm>
          <a:prstGeom prst="ellipse">
            <a:avLst/>
          </a:prstGeom>
          <a:solidFill>
            <a:schemeClr val="accent6">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938741" y="1797857"/>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938741" y="2092284"/>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70933" y="3124837"/>
            <a:ext cx="872067" cy="865736"/>
          </a:xfrm>
          <a:prstGeom prst="ellipse">
            <a:avLst/>
          </a:prstGeom>
          <a:solidFill>
            <a:schemeClr val="accent4">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938741" y="3207557"/>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938741" y="3501984"/>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70933" y="4567061"/>
            <a:ext cx="872067" cy="865736"/>
          </a:xfrm>
          <a:prstGeom prst="ellipse">
            <a:avLst/>
          </a:prstGeom>
          <a:solidFill>
            <a:schemeClr val="accent5">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938741" y="4649781"/>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938741" y="4944208"/>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2" name="TextBox 61"/>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3"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95931" y="6638153"/>
            <a:ext cx="671717" cy="126295"/>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4471244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5738286" y="0"/>
            <a:ext cx="4666479" cy="6512984"/>
          </a:xfrm>
        </p:spPr>
        <p:txBody>
          <a:bodyPr/>
          <a:lstStyle>
            <a:lvl1pPr marL="0" marR="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8295568" y="1"/>
            <a:ext cx="3894667" cy="6519007"/>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361888" y="338667"/>
            <a:ext cx="51138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301412" y="2975036"/>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802855" y="3329220"/>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361888" y="1727200"/>
            <a:ext cx="4915507" cy="914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802855" y="3041346"/>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301412" y="4206952"/>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802855" y="4494826"/>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802855" y="4206953"/>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301412" y="5326400"/>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802855" y="5663226"/>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802855" y="5375353"/>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8664884" y="1241459"/>
            <a:ext cx="3200187" cy="4175520"/>
          </a:xfrm>
        </p:spPr>
        <p:txBody>
          <a:bodyPr tIns="0"/>
          <a:lstStyle>
            <a:lvl1pPr marL="228594" indent="-228594" algn="l" defTabSz="2438339" rtl="0" eaLnBrk="1" latinLnBrk="0" hangingPunct="1">
              <a:lnSpc>
                <a:spcPct val="100000"/>
              </a:lnSpc>
              <a:spcBef>
                <a:spcPts val="0"/>
              </a:spcBef>
              <a:spcAft>
                <a:spcPts val="1067"/>
              </a:spcAft>
              <a:buClr>
                <a:schemeClr val="bg1"/>
              </a:buClr>
              <a:buFont typeface="Arial" panose="020B0604020202020204" pitchFamily="34" charset="0"/>
              <a:buChar char="•"/>
              <a:defRPr lang="en-US" sz="933"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8664884" y="885853"/>
            <a:ext cx="3200187"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8664885" y="5504349"/>
            <a:ext cx="870607" cy="867992"/>
          </a:xfrm>
          <a:prstGeom prst="ellipse">
            <a:avLst/>
          </a:prstGeom>
          <a:noFill/>
        </p:spPr>
        <p:txBody>
          <a:bodyPr/>
          <a:lstStyle>
            <a:lvl1pPr marL="0" indent="0" algn="ctr">
              <a:buFontTx/>
              <a:buNone/>
              <a:defRPr sz="1333">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TextBox 5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1"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95931" y="6638153"/>
            <a:ext cx="671717" cy="126295"/>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13857873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61888" y="338667"/>
            <a:ext cx="6993467" cy="7450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50976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50976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50976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3473989"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3473990"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3473990"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6438216"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6438216"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6438216"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940244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940244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940244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50976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50976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50976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3473989"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3473990"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3473990"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6438216"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6438216"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6438216"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940244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940244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940244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3" name="TextBox 72"/>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95931" y="6638153"/>
            <a:ext cx="671717" cy="126295"/>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1075849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Dark Header 1">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51" name="Group 50">
            <a:extLst>
              <a:ext uri="{FF2B5EF4-FFF2-40B4-BE49-F238E27FC236}">
                <a16:creationId xmlns:a16="http://schemas.microsoft.com/office/drawing/2014/main" id="{9C58A317-5712-400C-B1A2-A965C47DB514}"/>
              </a:ext>
            </a:extLst>
          </p:cNvPr>
          <p:cNvGrpSpPr/>
          <p:nvPr userDrawn="1"/>
        </p:nvGrpSpPr>
        <p:grpSpPr>
          <a:xfrm>
            <a:off x="8340695" y="-16668"/>
            <a:ext cx="3855024" cy="2731463"/>
            <a:chOff x="6735337" y="-16666"/>
            <a:chExt cx="4060882" cy="2731463"/>
          </a:xfrm>
        </p:grpSpPr>
        <p:pic>
          <p:nvPicPr>
            <p:cNvPr id="52" name="Content Placeholder 6">
              <a:extLst>
                <a:ext uri="{FF2B5EF4-FFF2-40B4-BE49-F238E27FC236}">
                  <a16:creationId xmlns:a16="http://schemas.microsoft.com/office/drawing/2014/main" id="{A309FF1D-5308-4E06-8004-4034DE2939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6" name="Content Placeholder 6">
              <a:extLst>
                <a:ext uri="{FF2B5EF4-FFF2-40B4-BE49-F238E27FC236}">
                  <a16:creationId xmlns:a16="http://schemas.microsoft.com/office/drawing/2014/main" id="{4E3AC217-C798-46EC-A7D4-9B0BD06ECFD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8" name="Rectangle 57">
            <a:extLst>
              <a:ext uri="{FF2B5EF4-FFF2-40B4-BE49-F238E27FC236}">
                <a16:creationId xmlns:a16="http://schemas.microsoft.com/office/drawing/2014/main" id="{2B0299E6-D397-4B23-AE32-42641CC9E190}"/>
              </a:ext>
            </a:extLst>
          </p:cNvPr>
          <p:cNvSpPr/>
          <p:nvPr userDrawn="1"/>
        </p:nvSpPr>
        <p:spPr>
          <a:xfrm>
            <a:off x="9864840" y="0"/>
            <a:ext cx="2343107" cy="1297354"/>
          </a:xfrm>
          <a:prstGeom prst="rect">
            <a:avLst/>
          </a:prstGeom>
          <a:gradFill flip="none" rotWithShape="1">
            <a:gsLst>
              <a:gs pos="0">
                <a:srgbClr val="040E2A"/>
              </a:gs>
              <a:gs pos="6000">
                <a:schemeClr val="accent1">
                  <a:lumMod val="50000"/>
                </a:schemeClr>
              </a:gs>
              <a:gs pos="100000">
                <a:srgbClr val="0C2E7A">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00A9C5EB-40F5-42C2-8105-3D93366B2BE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282505" y="-1"/>
            <a:ext cx="1956257" cy="1888077"/>
          </a:xfrm>
          <a:prstGeom prst="rect">
            <a:avLst/>
          </a:prstGeom>
        </p:spPr>
      </p:pic>
      <p:sp>
        <p:nvSpPr>
          <p:cNvPr id="39" name="Title 3">
            <a:extLst>
              <a:ext uri="{FF2B5EF4-FFF2-40B4-BE49-F238E27FC236}">
                <a16:creationId xmlns:a16="http://schemas.microsoft.com/office/drawing/2014/main" id="{AB9FF6DD-EC35-48DD-ABC4-64DA376709B7}"/>
              </a:ext>
            </a:extLst>
          </p:cNvPr>
          <p:cNvSpPr>
            <a:spLocks noGrp="1"/>
          </p:cNvSpPr>
          <p:nvPr>
            <p:ph type="title"/>
          </p:nvPr>
        </p:nvSpPr>
        <p:spPr>
          <a:xfrm>
            <a:off x="652277" y="167504"/>
            <a:ext cx="9784080"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38" name="Content Placeholder 10">
            <a:extLst>
              <a:ext uri="{FF2B5EF4-FFF2-40B4-BE49-F238E27FC236}">
                <a16:creationId xmlns:a16="http://schemas.microsoft.com/office/drawing/2014/main" id="{6B2D6B06-F6A8-443B-BBD0-BD1997073A80}"/>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1566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61888" y="129700"/>
            <a:ext cx="6993467" cy="7450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50976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50976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50976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3473989"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3473990"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3473990"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6438216"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6438216"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6438216"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940244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940244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940244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50976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50976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50976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3473989"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3473990"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3473990"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6438216"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6438216"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6438216"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940244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940244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940244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54" name="Rectangle 53"/>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3" name="TextBox 72"/>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95931" y="6638153"/>
            <a:ext cx="671717" cy="126295"/>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6429813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5689599"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6110282" y="4565529"/>
            <a:ext cx="3709725" cy="194990"/>
          </a:xfrm>
        </p:spPr>
        <p:txBody>
          <a:bodyPr wrap="square" tIns="0" bIns="0">
            <a:spAutoFit/>
          </a:bodyPr>
          <a:lstStyle>
            <a:lvl1pPr marL="0" indent="0">
              <a:buFontTx/>
              <a:buNone/>
              <a:defRPr sz="1267" b="0" i="0">
                <a:latin typeface="Arial" panose="020B0604020202020204" pitchFamily="34" charset="0"/>
                <a:cs typeface="Arial" panose="020B0604020202020204" pitchFamily="34" charset="0"/>
              </a:defRPr>
            </a:lvl1pPr>
          </a:lstStyle>
          <a:p>
            <a:r>
              <a:rPr lang="en-GB" dirty="0"/>
              <a:t>LinkedIn</a:t>
            </a:r>
            <a:r>
              <a:rPr lang="en-GB" spc="15" dirty="0"/>
              <a:t> ID</a:t>
            </a:r>
            <a:endParaRPr lang="en-GB" dirty="0"/>
          </a:p>
        </p:txBody>
      </p:sp>
      <p:sp>
        <p:nvSpPr>
          <p:cNvPr id="30" name="Pladsholder til tekst 22"/>
          <p:cNvSpPr>
            <a:spLocks noGrp="1"/>
          </p:cNvSpPr>
          <p:nvPr>
            <p:ph type="body" sz="quarter" idx="38" hasCustomPrompt="1"/>
          </p:nvPr>
        </p:nvSpPr>
        <p:spPr>
          <a:xfrm>
            <a:off x="6110282" y="4940927"/>
            <a:ext cx="3709725" cy="194925"/>
          </a:xfrm>
        </p:spPr>
        <p:txBody>
          <a:bodyPr wrap="square" tIns="0" bIns="0">
            <a:spAutoFit/>
          </a:bodyPr>
          <a:lstStyle>
            <a:lvl1pPr marL="0" indent="0">
              <a:buFontTx/>
              <a:buNone/>
              <a:defRPr sz="1267"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89600" y="4487576"/>
            <a:ext cx="350832" cy="35083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645151" y="4815973"/>
            <a:ext cx="444832" cy="4448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l="9981" t="11774" r="9918" b="11902"/>
          <a:stretch/>
        </p:blipFill>
        <p:spPr>
          <a:xfrm>
            <a:off x="361006" y="2569173"/>
            <a:ext cx="2193644" cy="1755243"/>
          </a:xfrm>
          <a:prstGeom prst="rect">
            <a:avLst/>
          </a:prstGeom>
        </p:spPr>
      </p:pic>
      <p:sp>
        <p:nvSpPr>
          <p:cNvPr id="12" name="Picture Placeholder 9"/>
          <p:cNvSpPr>
            <a:spLocks noGrp="1"/>
          </p:cNvSpPr>
          <p:nvPr>
            <p:ph type="pic" sz="quarter" idx="12" hasCustomPrompt="1"/>
          </p:nvPr>
        </p:nvSpPr>
        <p:spPr>
          <a:xfrm>
            <a:off x="3157431" y="2604939"/>
            <a:ext cx="1575805" cy="1641989"/>
          </a:xfrm>
          <a:prstGeom prst="rect">
            <a:avLst/>
          </a:prstGeom>
        </p:spPr>
        <p:txBody>
          <a:bodyPr>
            <a:noAutofit/>
          </a:bodyPr>
          <a:lstStyle>
            <a:lvl1pPr marL="0" indent="0" algn="ctr">
              <a:buNone/>
              <a:defRPr sz="1467" baseline="0">
                <a:solidFill>
                  <a:schemeClr val="accent2"/>
                </a:solidFill>
                <a:latin typeface="Arial" panose="020B0604020202020204" pitchFamily="34" charset="0"/>
                <a:cs typeface="Arial" panose="020B0604020202020204" pitchFamily="34" charset="0"/>
              </a:defRPr>
            </a:lvl1pPr>
          </a:lstStyle>
          <a:p>
            <a:r>
              <a:rPr lang="en-US" dirty="0"/>
              <a:t>Click here to add Client / Partner Logo</a:t>
            </a:r>
            <a:endParaRPr lang="en-IN" dirty="0"/>
          </a:p>
        </p:txBody>
      </p:sp>
    </p:spTree>
    <p:extLst>
      <p:ext uri="{BB962C8B-B14F-4D97-AF65-F5344CB8AC3E}">
        <p14:creationId xmlns:p14="http://schemas.microsoft.com/office/powerpoint/2010/main" val="965935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13"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4" y="1360493"/>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1116398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39184220"/>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62714" y="162023"/>
            <a:ext cx="11068061" cy="553999"/>
          </a:xfrm>
          <a:prstGeom prst="rect">
            <a:avLst/>
          </a:prstGeom>
        </p:spPr>
        <p:txBody>
          <a:bodyPr/>
          <a:lstStyle/>
          <a:p>
            <a:r>
              <a:rPr lang="en-US"/>
              <a:t>Click to edit Master title style</a:t>
            </a:r>
            <a:endParaRPr lang="en-GB"/>
          </a:p>
        </p:txBody>
      </p:sp>
      <p:sp>
        <p:nvSpPr>
          <p:cNvPr id="4" name="Text Placeholder 3"/>
          <p:cNvSpPr>
            <a:spLocks noGrp="1"/>
          </p:cNvSpPr>
          <p:nvPr>
            <p:ph type="body" sz="quarter" idx="10"/>
          </p:nvPr>
        </p:nvSpPr>
        <p:spPr>
          <a:xfrm>
            <a:off x="562707" y="1508760"/>
            <a:ext cx="11074088" cy="4590288"/>
          </a:xfrm>
          <a:prstGeom prst="rect">
            <a:avLst/>
          </a:prstGeom>
        </p:spPr>
        <p:txBody>
          <a:bodyPr lIns="0" tIns="0" rIns="0" bIns="0"/>
          <a:lstStyle>
            <a:lvl1pPr>
              <a:spcBef>
                <a:spcPts val="340"/>
              </a:spcBef>
              <a:defRPr/>
            </a:lvl1pPr>
            <a:lvl2pPr marL="404662" indent="-203927">
              <a:spcBef>
                <a:spcPts val="340"/>
              </a:spcBef>
              <a:defRPr/>
            </a:lvl2pPr>
            <a:lvl3pPr marL="809325" indent="-203927">
              <a:spcBef>
                <a:spcPts val="340"/>
              </a:spcBef>
              <a:defRPr/>
            </a:lvl3pPr>
            <a:lvl4pPr marL="1217176" indent="-207111">
              <a:spcBef>
                <a:spcPts val="340"/>
              </a:spcBef>
              <a:defRPr/>
            </a:lvl4pPr>
            <a:lvl5pPr marL="1822573" indent="-203927">
              <a:spcBef>
                <a:spcPts val="34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424266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33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9"/>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6"/>
            <a:ext cx="10972800"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sz="quarter" idx="10" hasCustomPrompt="1"/>
          </p:nvPr>
        </p:nvSpPr>
        <p:spPr>
          <a:xfrm>
            <a:off x="609600" y="804725"/>
            <a:ext cx="10972800" cy="302531"/>
          </a:xfrm>
        </p:spPr>
        <p:txBody>
          <a:bodyPr lIns="90000" anchor="ctr"/>
          <a:lstStyle>
            <a:lvl1pPr marL="0" indent="0">
              <a:buNone/>
              <a:defRPr sz="1400" b="1" cap="none" baseline="0">
                <a:solidFill>
                  <a:schemeClr val="bg2"/>
                </a:solidFill>
              </a:defRPr>
            </a:lvl1pPr>
            <a:lvl2pPr marL="609570" indent="0">
              <a:buNone/>
              <a:defRPr/>
            </a:lvl2pPr>
            <a:lvl3pPr marL="1219140" indent="0">
              <a:buNone/>
              <a:defRPr/>
            </a:lvl3pPr>
            <a:lvl4pPr marL="1828709" indent="0">
              <a:buNone/>
              <a:defRPr/>
            </a:lvl4pPr>
            <a:lvl5pPr marL="2438278" indent="0">
              <a:buNone/>
              <a:defRPr/>
            </a:lvl5pPr>
          </a:lstStyle>
          <a:p>
            <a:pPr lvl="0"/>
            <a:r>
              <a:rPr lang="en-GB" dirty="0"/>
              <a:t>INSERT TEXT HERE</a:t>
            </a:r>
            <a:endParaRPr lang="en-US" dirty="0"/>
          </a:p>
        </p:txBody>
      </p:sp>
    </p:spTree>
    <p:extLst>
      <p:ext uri="{BB962C8B-B14F-4D97-AF65-F5344CB8AC3E}">
        <p14:creationId xmlns:p14="http://schemas.microsoft.com/office/powerpoint/2010/main" val="208022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Dark Header 2">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51" name="Group 50">
            <a:extLst>
              <a:ext uri="{FF2B5EF4-FFF2-40B4-BE49-F238E27FC236}">
                <a16:creationId xmlns:a16="http://schemas.microsoft.com/office/drawing/2014/main" id="{9C58A317-5712-400C-B1A2-A965C47DB514}"/>
              </a:ext>
            </a:extLst>
          </p:cNvPr>
          <p:cNvGrpSpPr/>
          <p:nvPr userDrawn="1"/>
        </p:nvGrpSpPr>
        <p:grpSpPr>
          <a:xfrm>
            <a:off x="8340695" y="-16668"/>
            <a:ext cx="3855024" cy="2731463"/>
            <a:chOff x="6735337" y="-16666"/>
            <a:chExt cx="4060882" cy="2731463"/>
          </a:xfrm>
        </p:grpSpPr>
        <p:pic>
          <p:nvPicPr>
            <p:cNvPr id="52" name="Content Placeholder 6">
              <a:extLst>
                <a:ext uri="{FF2B5EF4-FFF2-40B4-BE49-F238E27FC236}">
                  <a16:creationId xmlns:a16="http://schemas.microsoft.com/office/drawing/2014/main" id="{A309FF1D-5308-4E06-8004-4034DE2939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6" name="Content Placeholder 6">
              <a:extLst>
                <a:ext uri="{FF2B5EF4-FFF2-40B4-BE49-F238E27FC236}">
                  <a16:creationId xmlns:a16="http://schemas.microsoft.com/office/drawing/2014/main" id="{4E3AC217-C798-46EC-A7D4-9B0BD06ECFD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8" name="Rectangle 57">
            <a:extLst>
              <a:ext uri="{FF2B5EF4-FFF2-40B4-BE49-F238E27FC236}">
                <a16:creationId xmlns:a16="http://schemas.microsoft.com/office/drawing/2014/main" id="{2B0299E6-D397-4B23-AE32-42641CC9E190}"/>
              </a:ext>
            </a:extLst>
          </p:cNvPr>
          <p:cNvSpPr/>
          <p:nvPr userDrawn="1"/>
        </p:nvSpPr>
        <p:spPr>
          <a:xfrm>
            <a:off x="9739230" y="0"/>
            <a:ext cx="2468717" cy="1297354"/>
          </a:xfrm>
          <a:prstGeom prst="rect">
            <a:avLst/>
          </a:prstGeom>
          <a:gradFill flip="none" rotWithShape="1">
            <a:gsLst>
              <a:gs pos="13000">
                <a:srgbClr val="040E2A"/>
              </a:gs>
              <a:gs pos="100000">
                <a:srgbClr val="0C2E7A">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a:extLst>
              <a:ext uri="{FF2B5EF4-FFF2-40B4-BE49-F238E27FC236}">
                <a16:creationId xmlns:a16="http://schemas.microsoft.com/office/drawing/2014/main" id="{00A9C5EB-40F5-42C2-8105-3D93366B2BE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42811" y="-368315"/>
            <a:ext cx="2449327" cy="2363963"/>
          </a:xfrm>
          <a:prstGeom prst="rect">
            <a:avLst/>
          </a:prstGeom>
        </p:spPr>
      </p:pic>
      <p:sp>
        <p:nvSpPr>
          <p:cNvPr id="59" name="Title 3">
            <a:extLst>
              <a:ext uri="{FF2B5EF4-FFF2-40B4-BE49-F238E27FC236}">
                <a16:creationId xmlns:a16="http://schemas.microsoft.com/office/drawing/2014/main" id="{0C51AFA6-B430-449F-8DD7-2F44A7F443DE}"/>
              </a:ext>
            </a:extLst>
          </p:cNvPr>
          <p:cNvSpPr>
            <a:spLocks noGrp="1"/>
          </p:cNvSpPr>
          <p:nvPr>
            <p:ph type="title"/>
          </p:nvPr>
        </p:nvSpPr>
        <p:spPr>
          <a:xfrm>
            <a:off x="652277" y="167504"/>
            <a:ext cx="9784080"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38" name="Content Placeholder 10">
            <a:extLst>
              <a:ext uri="{FF2B5EF4-FFF2-40B4-BE49-F238E27FC236}">
                <a16:creationId xmlns:a16="http://schemas.microsoft.com/office/drawing/2014/main" id="{2898985D-3BD4-4715-B666-F22DEE60FEB4}"/>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6">
                  <a:extLst>
                    <a:ext uri="{96DAC541-7B7A-43D3-8B79-37D633B846F1}">
                      <asvg:svgBlip xmlns:asvg="http://schemas.microsoft.com/office/drawing/2016/SVG/main" r:embed="rId7"/>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69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 Header 4">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3" name="TextBox 52">
            <a:extLst>
              <a:ext uri="{FF2B5EF4-FFF2-40B4-BE49-F238E27FC236}">
                <a16:creationId xmlns:a16="http://schemas.microsoft.com/office/drawing/2014/main" id="{A180813F-651B-437A-923C-4053E1CCCD39}"/>
              </a:ext>
            </a:extLst>
          </p:cNvPr>
          <p:cNvSpPr txBox="1"/>
          <p:nvPr userDrawn="1"/>
        </p:nvSpPr>
        <p:spPr>
          <a:xfrm>
            <a:off x="4259099" y="6372993"/>
            <a:ext cx="36738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rgbClr val="02041E"/>
                </a:solidFill>
              </a:rPr>
              <a:t>© Confidential and Proprietary Information of </a:t>
            </a:r>
            <a:r>
              <a:rPr lang="en-GB" sz="1000" dirty="0" err="1">
                <a:solidFill>
                  <a:srgbClr val="02041E"/>
                </a:solidFill>
              </a:rPr>
              <a:t>SCADAfence</a:t>
            </a:r>
            <a:r>
              <a:rPr lang="en-GB" sz="1000" dirty="0">
                <a:solidFill>
                  <a:srgbClr val="02041E"/>
                </a:solidFill>
              </a:rPr>
              <a:t> Ltd.</a:t>
            </a:r>
            <a:endParaRPr lang="en-IL" sz="1000" dirty="0">
              <a:solidFill>
                <a:srgbClr val="02041E"/>
              </a:solidFill>
            </a:endParaRPr>
          </a:p>
        </p:txBody>
      </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25" name="Group 24">
            <a:extLst>
              <a:ext uri="{FF2B5EF4-FFF2-40B4-BE49-F238E27FC236}">
                <a16:creationId xmlns:a16="http://schemas.microsoft.com/office/drawing/2014/main" id="{BE916E6E-6E55-4257-A2CF-16846BAF0872}"/>
              </a:ext>
            </a:extLst>
          </p:cNvPr>
          <p:cNvGrpSpPr/>
          <p:nvPr userDrawn="1"/>
        </p:nvGrpSpPr>
        <p:grpSpPr>
          <a:xfrm>
            <a:off x="10165278" y="6301709"/>
            <a:ext cx="1644494" cy="388787"/>
            <a:chOff x="194487" y="6026105"/>
            <a:chExt cx="2471221" cy="584239"/>
          </a:xfrm>
        </p:grpSpPr>
        <p:sp>
          <p:nvSpPr>
            <p:cNvPr id="26" name="Freeform: Shape 25">
              <a:extLst>
                <a:ext uri="{FF2B5EF4-FFF2-40B4-BE49-F238E27FC236}">
                  <a16:creationId xmlns:a16="http://schemas.microsoft.com/office/drawing/2014/main" id="{DA1D7C68-3847-48DC-8E45-B1643F81C91A}"/>
                </a:ext>
              </a:extLst>
            </p:cNvPr>
            <p:cNvSpPr>
              <a:spLocks/>
            </p:cNvSpPr>
            <p:nvPr userDrawn="1"/>
          </p:nvSpPr>
          <p:spPr bwMode="auto">
            <a:xfrm>
              <a:off x="194487" y="6026105"/>
              <a:ext cx="510267" cy="58423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7" name="Group 26">
              <a:extLst>
                <a:ext uri="{FF2B5EF4-FFF2-40B4-BE49-F238E27FC236}">
                  <a16:creationId xmlns:a16="http://schemas.microsoft.com/office/drawing/2014/main" id="{9D8AE642-F876-4556-93FC-E11B0F68F958}"/>
                </a:ext>
              </a:extLst>
            </p:cNvPr>
            <p:cNvGrpSpPr/>
            <p:nvPr userDrawn="1"/>
          </p:nvGrpSpPr>
          <p:grpSpPr>
            <a:xfrm>
              <a:off x="881823" y="6178877"/>
              <a:ext cx="1783885" cy="244722"/>
              <a:chOff x="3316288" y="2735263"/>
              <a:chExt cx="8875712" cy="1217613"/>
            </a:xfrm>
            <a:solidFill>
              <a:schemeClr val="tx1"/>
            </a:solidFill>
          </p:grpSpPr>
          <p:sp>
            <p:nvSpPr>
              <p:cNvPr id="28" name="Freeform 11">
                <a:extLst>
                  <a:ext uri="{FF2B5EF4-FFF2-40B4-BE49-F238E27FC236}">
                    <a16:creationId xmlns:a16="http://schemas.microsoft.com/office/drawing/2014/main" id="{46ADDD1B-B45C-471E-AA44-D07B542E17A4}"/>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705A1C47-5D59-43FC-B977-39F9AC7C4EC3}"/>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A6922EA8-AD45-471A-BDD5-E6071CF0632B}"/>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68511A91-CBB5-4925-9CE8-5637E1AFD7EE}"/>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55EE30FA-A9EE-4A37-A736-D5C39027D47D}"/>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5ED62899-F52B-4DA3-8D55-989DD5D6652D}"/>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8A123103-9C2C-46A3-B26F-B9859001E7AD}"/>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35C134C2-3A71-4CF0-B611-C2502BC26290}"/>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a:extLst>
                  <a:ext uri="{FF2B5EF4-FFF2-40B4-BE49-F238E27FC236}">
                    <a16:creationId xmlns:a16="http://schemas.microsoft.com/office/drawing/2014/main" id="{E5087190-D192-4CC7-A833-2A270BA669F8}"/>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a:extLst>
                  <a:ext uri="{FF2B5EF4-FFF2-40B4-BE49-F238E27FC236}">
                    <a16:creationId xmlns:a16="http://schemas.microsoft.com/office/drawing/2014/main" id="{D7DC1263-5D8F-4169-84A5-D5B771790ACF}"/>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9C58A317-5712-400C-B1A2-A965C47DB514}"/>
              </a:ext>
            </a:extLst>
          </p:cNvPr>
          <p:cNvGrpSpPr/>
          <p:nvPr userDrawn="1"/>
        </p:nvGrpSpPr>
        <p:grpSpPr>
          <a:xfrm>
            <a:off x="8340695" y="-16668"/>
            <a:ext cx="3855024" cy="2731463"/>
            <a:chOff x="6735337" y="-16666"/>
            <a:chExt cx="4060882" cy="2731463"/>
          </a:xfrm>
        </p:grpSpPr>
        <p:pic>
          <p:nvPicPr>
            <p:cNvPr id="52" name="Content Placeholder 6">
              <a:extLst>
                <a:ext uri="{FF2B5EF4-FFF2-40B4-BE49-F238E27FC236}">
                  <a16:creationId xmlns:a16="http://schemas.microsoft.com/office/drawing/2014/main" id="{A309FF1D-5308-4E06-8004-4034DE2939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6" name="Content Placeholder 6">
              <a:extLst>
                <a:ext uri="{FF2B5EF4-FFF2-40B4-BE49-F238E27FC236}">
                  <a16:creationId xmlns:a16="http://schemas.microsoft.com/office/drawing/2014/main" id="{4E3AC217-C798-46EC-A7D4-9B0BD06ECFD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8" name="Rectangle 57">
            <a:extLst>
              <a:ext uri="{FF2B5EF4-FFF2-40B4-BE49-F238E27FC236}">
                <a16:creationId xmlns:a16="http://schemas.microsoft.com/office/drawing/2014/main" id="{2B0299E6-D397-4B23-AE32-42641CC9E190}"/>
              </a:ext>
            </a:extLst>
          </p:cNvPr>
          <p:cNvSpPr/>
          <p:nvPr userDrawn="1"/>
        </p:nvSpPr>
        <p:spPr>
          <a:xfrm>
            <a:off x="9597154" y="0"/>
            <a:ext cx="2610794" cy="1297354"/>
          </a:xfrm>
          <a:prstGeom prst="rect">
            <a:avLst/>
          </a:prstGeom>
          <a:gradFill flip="none" rotWithShape="1">
            <a:gsLst>
              <a:gs pos="0">
                <a:srgbClr val="040E2A"/>
              </a:gs>
              <a:gs pos="41000">
                <a:schemeClr val="accent1">
                  <a:lumMod val="50000"/>
                </a:schemeClr>
              </a:gs>
              <a:gs pos="74000">
                <a:srgbClr val="0C2E7A">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9" name="Picture 38">
            <a:extLst>
              <a:ext uri="{FF2B5EF4-FFF2-40B4-BE49-F238E27FC236}">
                <a16:creationId xmlns:a16="http://schemas.microsoft.com/office/drawing/2014/main" id="{B659DA52-F6F0-488D-BB3E-57239F6AE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987199" y="-335755"/>
            <a:ext cx="2137458" cy="2062964"/>
          </a:xfrm>
          <a:prstGeom prst="rect">
            <a:avLst/>
          </a:prstGeom>
        </p:spPr>
      </p:pic>
      <p:sp>
        <p:nvSpPr>
          <p:cNvPr id="40" name="Title 3">
            <a:extLst>
              <a:ext uri="{FF2B5EF4-FFF2-40B4-BE49-F238E27FC236}">
                <a16:creationId xmlns:a16="http://schemas.microsoft.com/office/drawing/2014/main" id="{D6A96937-BC69-458F-AA64-FD49A87380C6}"/>
              </a:ext>
            </a:extLst>
          </p:cNvPr>
          <p:cNvSpPr>
            <a:spLocks noGrp="1"/>
          </p:cNvSpPr>
          <p:nvPr>
            <p:ph type="title"/>
          </p:nvPr>
        </p:nvSpPr>
        <p:spPr>
          <a:xfrm>
            <a:off x="652277" y="167504"/>
            <a:ext cx="9784080"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38" name="Content Placeholder 10">
            <a:extLst>
              <a:ext uri="{FF2B5EF4-FFF2-40B4-BE49-F238E27FC236}">
                <a16:creationId xmlns:a16="http://schemas.microsoft.com/office/drawing/2014/main" id="{7FE8119C-F7A5-45B5-8EA5-0CD470166D3A}"/>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6">
                  <a:extLst>
                    <a:ext uri="{96DAC541-7B7A-43D3-8B79-37D633B846F1}">
                      <asvg:svgBlip xmlns:asvg="http://schemas.microsoft.com/office/drawing/2016/SVG/main" r:embed="rId7"/>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69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Slide Dark Header">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48" name="Group 47">
            <a:extLst>
              <a:ext uri="{FF2B5EF4-FFF2-40B4-BE49-F238E27FC236}">
                <a16:creationId xmlns:a16="http://schemas.microsoft.com/office/drawing/2014/main" id="{7047BC6D-E8AE-4E9E-9F6F-6A711C906AEB}"/>
              </a:ext>
            </a:extLst>
          </p:cNvPr>
          <p:cNvGrpSpPr/>
          <p:nvPr userDrawn="1"/>
        </p:nvGrpSpPr>
        <p:grpSpPr>
          <a:xfrm>
            <a:off x="8340695" y="-16668"/>
            <a:ext cx="3855024" cy="2731463"/>
            <a:chOff x="6735337" y="-16666"/>
            <a:chExt cx="4060882" cy="2731463"/>
          </a:xfrm>
        </p:grpSpPr>
        <p:pic>
          <p:nvPicPr>
            <p:cNvPr id="49" name="Content Placeholder 6">
              <a:extLst>
                <a:ext uri="{FF2B5EF4-FFF2-40B4-BE49-F238E27FC236}">
                  <a16:creationId xmlns:a16="http://schemas.microsoft.com/office/drawing/2014/main" id="{6B031E23-7CB6-478B-925F-98C57053E3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0" name="Content Placeholder 6">
              <a:extLst>
                <a:ext uri="{FF2B5EF4-FFF2-40B4-BE49-F238E27FC236}">
                  <a16:creationId xmlns:a16="http://schemas.microsoft.com/office/drawing/2014/main" id="{5714EFD6-1982-44CD-9101-0D648447F8A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1" name="Title 3">
            <a:extLst>
              <a:ext uri="{FF2B5EF4-FFF2-40B4-BE49-F238E27FC236}">
                <a16:creationId xmlns:a16="http://schemas.microsoft.com/office/drawing/2014/main" id="{26872B75-7715-46C7-ADB6-5226A7E85256}"/>
              </a:ext>
            </a:extLst>
          </p:cNvPr>
          <p:cNvSpPr>
            <a:spLocks noGrp="1"/>
          </p:cNvSpPr>
          <p:nvPr>
            <p:ph type="title"/>
          </p:nvPr>
        </p:nvSpPr>
        <p:spPr>
          <a:xfrm>
            <a:off x="652277" y="167504"/>
            <a:ext cx="10963656"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39" name="Content Placeholder 10">
            <a:extLst>
              <a:ext uri="{FF2B5EF4-FFF2-40B4-BE49-F238E27FC236}">
                <a16:creationId xmlns:a16="http://schemas.microsoft.com/office/drawing/2014/main" id="{42EC831F-DA76-438E-861A-3299A5E325E2}"/>
              </a:ext>
            </a:extLst>
          </p:cNvPr>
          <p:cNvSpPr>
            <a:spLocks noGrp="1"/>
          </p:cNvSpPr>
          <p:nvPr>
            <p:ph sz="quarter" idx="10"/>
          </p:nvPr>
        </p:nvSpPr>
        <p:spPr>
          <a:xfrm>
            <a:off x="652277" y="1388099"/>
            <a:ext cx="5406202" cy="4421791"/>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Clr>
                <a:schemeClr val="accent2"/>
              </a:buClr>
              <a:buSzPct val="110000"/>
              <a:buFont typeface="Arial" panose="020B0604020202020204" pitchFamily="34" charset="0"/>
              <a:buChar char="•"/>
              <a:defRPr/>
            </a:lvl2pPr>
            <a:lvl3pPr marL="1203325" indent="-228600">
              <a:lnSpc>
                <a:spcPct val="110000"/>
              </a:lnSpc>
              <a:buClr>
                <a:schemeClr val="accent2"/>
              </a:buClr>
              <a:buSzPct val="110000"/>
              <a:buFont typeface="Arial" panose="020B0604020202020204" pitchFamily="34" charset="0"/>
              <a:buChar char="•"/>
              <a:defRPr/>
            </a:lvl3pPr>
            <a:lvl4pPr marL="1600200" indent="-228600">
              <a:lnSpc>
                <a:spcPct val="110000"/>
              </a:lnSpc>
              <a:buClr>
                <a:schemeClr val="accent2"/>
              </a:buClr>
              <a:buSzPct val="110000"/>
              <a:buFont typeface="Arial" panose="020B0604020202020204" pitchFamily="34" charset="0"/>
              <a:buChar char="•"/>
              <a:defRPr/>
            </a:lvl4pPr>
            <a:lvl5pPr marL="1997075" indent="-228600">
              <a:lnSpc>
                <a:spcPct val="110000"/>
              </a:lnSpc>
              <a:buClr>
                <a:schemeClr val="accent2"/>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Content Placeholder 10">
            <a:extLst>
              <a:ext uri="{FF2B5EF4-FFF2-40B4-BE49-F238E27FC236}">
                <a16:creationId xmlns:a16="http://schemas.microsoft.com/office/drawing/2014/main" id="{ACB7A4BE-4AEC-4B22-9E3B-DEE4465D18FE}"/>
              </a:ext>
            </a:extLst>
          </p:cNvPr>
          <p:cNvSpPr>
            <a:spLocks noGrp="1"/>
          </p:cNvSpPr>
          <p:nvPr>
            <p:ph sz="quarter" idx="23"/>
          </p:nvPr>
        </p:nvSpPr>
        <p:spPr>
          <a:xfrm>
            <a:off x="6219794" y="1388099"/>
            <a:ext cx="5406202" cy="4421791"/>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Clr>
                <a:schemeClr val="accent3"/>
              </a:buClr>
              <a:buSzPct val="110000"/>
              <a:buFont typeface="Arial" panose="020B0604020202020204" pitchFamily="34" charset="0"/>
              <a:buChar char="•"/>
              <a:defRPr/>
            </a:lvl2pPr>
            <a:lvl3pPr marL="1203325" indent="-228600">
              <a:lnSpc>
                <a:spcPct val="110000"/>
              </a:lnSpc>
              <a:buClr>
                <a:schemeClr val="accent3"/>
              </a:buClr>
              <a:buSzPct val="110000"/>
              <a:buFont typeface="Arial" panose="020B0604020202020204" pitchFamily="34" charset="0"/>
              <a:buChar char="•"/>
              <a:defRPr/>
            </a:lvl3pPr>
            <a:lvl4pPr marL="1600200" indent="-228600">
              <a:lnSpc>
                <a:spcPct val="110000"/>
              </a:lnSpc>
              <a:buClr>
                <a:schemeClr val="accent3"/>
              </a:buClr>
              <a:buSzPct val="110000"/>
              <a:buFont typeface="Arial" panose="020B0604020202020204" pitchFamily="34" charset="0"/>
              <a:buChar char="•"/>
              <a:defRPr/>
            </a:lvl4pPr>
            <a:lvl5pPr marL="1997075" indent="-228600">
              <a:lnSpc>
                <a:spcPct val="110000"/>
              </a:lnSpc>
              <a:buClr>
                <a:schemeClr val="accent3"/>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724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Slide Dark Header">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58416-46F2-43A7-A962-220A7EF0E220}"/>
              </a:ext>
            </a:extLst>
          </p:cNvPr>
          <p:cNvSpPr/>
          <p:nvPr userDrawn="1"/>
        </p:nvSpPr>
        <p:spPr>
          <a:xfrm>
            <a:off x="0" y="0"/>
            <a:ext cx="12192000" cy="1297354"/>
          </a:xfrm>
          <a:prstGeom prst="rect">
            <a:avLst/>
          </a:prstGeom>
          <a:gradFill flip="none" rotWithShape="1">
            <a:gsLst>
              <a:gs pos="0">
                <a:srgbClr val="040E2A"/>
              </a:gs>
              <a:gs pos="6000">
                <a:srgbClr val="03081C"/>
              </a:gs>
              <a:gs pos="100000">
                <a:srgbClr val="0C2E7A"/>
              </a:gs>
            </a:gsLst>
            <a:lin ang="79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48" name="Group 47">
            <a:extLst>
              <a:ext uri="{FF2B5EF4-FFF2-40B4-BE49-F238E27FC236}">
                <a16:creationId xmlns:a16="http://schemas.microsoft.com/office/drawing/2014/main" id="{7047BC6D-E8AE-4E9E-9F6F-6A711C906AEB}"/>
              </a:ext>
            </a:extLst>
          </p:cNvPr>
          <p:cNvGrpSpPr/>
          <p:nvPr userDrawn="1"/>
        </p:nvGrpSpPr>
        <p:grpSpPr>
          <a:xfrm>
            <a:off x="8340695" y="-16668"/>
            <a:ext cx="3855024" cy="2731463"/>
            <a:chOff x="6735337" y="-16666"/>
            <a:chExt cx="4060882" cy="2731463"/>
          </a:xfrm>
        </p:grpSpPr>
        <p:pic>
          <p:nvPicPr>
            <p:cNvPr id="49" name="Content Placeholder 6">
              <a:extLst>
                <a:ext uri="{FF2B5EF4-FFF2-40B4-BE49-F238E27FC236}">
                  <a16:creationId xmlns:a16="http://schemas.microsoft.com/office/drawing/2014/main" id="{6B031E23-7CB6-478B-925F-98C57053E3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14" b="52314"/>
            <a:stretch/>
          </p:blipFill>
          <p:spPr>
            <a:xfrm>
              <a:off x="6735337" y="-16666"/>
              <a:ext cx="4060882" cy="1311262"/>
            </a:xfrm>
            <a:prstGeom prst="rect">
              <a:avLst/>
            </a:prstGeom>
          </p:spPr>
        </p:pic>
        <p:pic>
          <p:nvPicPr>
            <p:cNvPr id="50" name="Content Placeholder 6">
              <a:extLst>
                <a:ext uri="{FF2B5EF4-FFF2-40B4-BE49-F238E27FC236}">
                  <a16:creationId xmlns:a16="http://schemas.microsoft.com/office/drawing/2014/main" id="{5714EFD6-1982-44CD-9101-0D648447F8A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47787" b="2"/>
            <a:stretch/>
          </p:blipFill>
          <p:spPr>
            <a:xfrm>
              <a:off x="6735337" y="1297356"/>
              <a:ext cx="4060882" cy="1417441"/>
            </a:xfrm>
            <a:prstGeom prst="rect">
              <a:avLst/>
            </a:prstGeom>
          </p:spPr>
        </p:pic>
      </p:grpSp>
      <p:sp>
        <p:nvSpPr>
          <p:cNvPr id="51" name="Title 3">
            <a:extLst>
              <a:ext uri="{FF2B5EF4-FFF2-40B4-BE49-F238E27FC236}">
                <a16:creationId xmlns:a16="http://schemas.microsoft.com/office/drawing/2014/main" id="{26872B75-7715-46C7-ADB6-5226A7E85256}"/>
              </a:ext>
            </a:extLst>
          </p:cNvPr>
          <p:cNvSpPr>
            <a:spLocks noGrp="1"/>
          </p:cNvSpPr>
          <p:nvPr>
            <p:ph type="title"/>
          </p:nvPr>
        </p:nvSpPr>
        <p:spPr>
          <a:xfrm>
            <a:off x="652277" y="167504"/>
            <a:ext cx="10963656"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38" name="Content Placeholder 10">
            <a:extLst>
              <a:ext uri="{FF2B5EF4-FFF2-40B4-BE49-F238E27FC236}">
                <a16:creationId xmlns:a16="http://schemas.microsoft.com/office/drawing/2014/main" id="{98D4B553-F418-40FE-812E-377AD98F1FC5}"/>
              </a:ext>
            </a:extLst>
          </p:cNvPr>
          <p:cNvSpPr>
            <a:spLocks noGrp="1"/>
          </p:cNvSpPr>
          <p:nvPr>
            <p:ph sz="quarter" idx="21"/>
          </p:nvPr>
        </p:nvSpPr>
        <p:spPr>
          <a:xfrm>
            <a:off x="652277" y="4188542"/>
            <a:ext cx="5406202" cy="1618734"/>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Clr>
                <a:schemeClr val="accent2"/>
              </a:buClr>
              <a:buSzPct val="110000"/>
              <a:buFont typeface="Arial" panose="020B0604020202020204" pitchFamily="34" charset="0"/>
              <a:buChar char="•"/>
              <a:defRPr/>
            </a:lvl2pPr>
            <a:lvl3pPr marL="1203325" indent="-228600">
              <a:lnSpc>
                <a:spcPct val="110000"/>
              </a:lnSpc>
              <a:buClr>
                <a:schemeClr val="accent2"/>
              </a:buClr>
              <a:buSzPct val="110000"/>
              <a:buFont typeface="Arial" panose="020B0604020202020204" pitchFamily="34" charset="0"/>
              <a:buChar char="•"/>
              <a:defRPr/>
            </a:lvl3pPr>
            <a:lvl4pPr marL="1600200" indent="-228600">
              <a:lnSpc>
                <a:spcPct val="110000"/>
              </a:lnSpc>
              <a:buClr>
                <a:schemeClr val="accent2"/>
              </a:buClr>
              <a:buSzPct val="110000"/>
              <a:buFont typeface="Arial" panose="020B0604020202020204" pitchFamily="34" charset="0"/>
              <a:buChar char="•"/>
              <a:defRPr/>
            </a:lvl4pPr>
            <a:lvl5pPr marL="1997075" indent="-228600">
              <a:buClr>
                <a:schemeClr val="accent2"/>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Content Placeholder 10">
            <a:extLst>
              <a:ext uri="{FF2B5EF4-FFF2-40B4-BE49-F238E27FC236}">
                <a16:creationId xmlns:a16="http://schemas.microsoft.com/office/drawing/2014/main" id="{3CD6189D-9B6A-4007-8535-BA70C24E2198}"/>
              </a:ext>
            </a:extLst>
          </p:cNvPr>
          <p:cNvSpPr>
            <a:spLocks noGrp="1"/>
          </p:cNvSpPr>
          <p:nvPr>
            <p:ph sz="quarter" idx="22"/>
          </p:nvPr>
        </p:nvSpPr>
        <p:spPr>
          <a:xfrm>
            <a:off x="6217103" y="4188542"/>
            <a:ext cx="5406202" cy="1618734"/>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Clr>
                <a:schemeClr val="accent3"/>
              </a:buClr>
              <a:buSzPct val="110000"/>
              <a:buFont typeface="Arial" panose="020B0604020202020204" pitchFamily="34" charset="0"/>
              <a:buChar char="•"/>
              <a:defRPr/>
            </a:lvl2pPr>
            <a:lvl3pPr marL="1203325" indent="-228600">
              <a:lnSpc>
                <a:spcPct val="110000"/>
              </a:lnSpc>
              <a:buClr>
                <a:schemeClr val="accent3"/>
              </a:buClr>
              <a:buSzPct val="110000"/>
              <a:buFont typeface="Arial" panose="020B0604020202020204" pitchFamily="34" charset="0"/>
              <a:buChar char="•"/>
              <a:defRPr/>
            </a:lvl3pPr>
            <a:lvl4pPr marL="1600200" indent="-228600">
              <a:lnSpc>
                <a:spcPct val="110000"/>
              </a:lnSpc>
              <a:buClr>
                <a:schemeClr val="accent3"/>
              </a:buClr>
              <a:buSzPct val="110000"/>
              <a:buFont typeface="Arial" panose="020B0604020202020204" pitchFamily="34" charset="0"/>
              <a:buChar char="•"/>
              <a:defRPr/>
            </a:lvl4pPr>
            <a:lvl5pPr marL="1997075" indent="-228600">
              <a:buClr>
                <a:schemeClr val="accent3"/>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2" name="Content Placeholder 10">
            <a:extLst>
              <a:ext uri="{FF2B5EF4-FFF2-40B4-BE49-F238E27FC236}">
                <a16:creationId xmlns:a16="http://schemas.microsoft.com/office/drawing/2014/main" id="{F883E6FE-979A-485F-A7F9-DB9FD1E73F43}"/>
              </a:ext>
            </a:extLst>
          </p:cNvPr>
          <p:cNvSpPr>
            <a:spLocks noGrp="1"/>
          </p:cNvSpPr>
          <p:nvPr>
            <p:ph sz="quarter" idx="23"/>
          </p:nvPr>
        </p:nvSpPr>
        <p:spPr>
          <a:xfrm>
            <a:off x="652277" y="1388099"/>
            <a:ext cx="10963644" cy="2687541"/>
          </a:xfrm>
          <a:prstGeom prst="rect">
            <a:avLst/>
          </a:prstGeom>
        </p:spPr>
        <p:txBody>
          <a:bodyPr/>
          <a:lstStyle>
            <a:lvl1pPr marL="347663" indent="-347663">
              <a:lnSpc>
                <a:spcPct val="110000"/>
              </a:lnSpc>
              <a:buClr>
                <a:schemeClr val="accent3"/>
              </a:buClr>
              <a:buSzPct val="100000"/>
              <a:buFontTx/>
              <a:buBlip>
                <a:blip r:embed="rId5">
                  <a:extLst>
                    <a:ext uri="{96DAC541-7B7A-43D3-8B79-37D633B846F1}">
                      <asvg:svgBlip xmlns:asvg="http://schemas.microsoft.com/office/drawing/2016/SVG/main" r:embed="rId6"/>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3052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1">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sp>
        <p:nvSpPr>
          <p:cNvPr id="27" name="Title 3">
            <a:extLst>
              <a:ext uri="{FF2B5EF4-FFF2-40B4-BE49-F238E27FC236}">
                <a16:creationId xmlns:a16="http://schemas.microsoft.com/office/drawing/2014/main" id="{55BE7513-FBBD-4359-8253-D0021F32D668}"/>
              </a:ext>
            </a:extLst>
          </p:cNvPr>
          <p:cNvSpPr>
            <a:spLocks noGrp="1"/>
          </p:cNvSpPr>
          <p:nvPr>
            <p:ph type="title"/>
          </p:nvPr>
        </p:nvSpPr>
        <p:spPr>
          <a:xfrm>
            <a:off x="652275" y="167504"/>
            <a:ext cx="10963656" cy="1127090"/>
          </a:xfrm>
          <a:prstGeom prst="rect">
            <a:avLst/>
          </a:prstGeom>
        </p:spPr>
        <p:txBody>
          <a:bodyPr anchor="ctr" anchorCtr="0"/>
          <a:lstStyle>
            <a:lvl1pPr>
              <a:lnSpc>
                <a:spcPct val="75000"/>
              </a:lnSpc>
              <a:defRPr sz="3800">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008582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001BE91-DE35-43A5-8639-52E1B0A77E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920917"/>
          </a:xfrm>
          <a:prstGeom prst="rect">
            <a:avLst/>
          </a:prstGeom>
        </p:spPr>
      </p:pic>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7031822" y="1585578"/>
            <a:ext cx="4518533" cy="1908102"/>
          </a:xfrm>
          <a:prstGeom prst="rect">
            <a:avLst/>
          </a:prstGeom>
        </p:spPr>
        <p:txBody>
          <a:bodyPr anchor="b" anchorCtr="0">
            <a:normAutofit/>
          </a:bodyPr>
          <a:lstStyle>
            <a:lvl1pPr marL="0" indent="0">
              <a:buNone/>
              <a:defRPr sz="3300" b="1">
                <a:solidFill>
                  <a:schemeClr val="bg1"/>
                </a:solidFill>
              </a:defRPr>
            </a:lvl1pPr>
          </a:lstStyle>
          <a:p>
            <a:pPr lvl="0"/>
            <a:r>
              <a:rPr lang="en-US" dirty="0"/>
              <a:t>Main Title</a:t>
            </a:r>
          </a:p>
        </p:txBody>
      </p:sp>
      <p:sp>
        <p:nvSpPr>
          <p:cNvPr id="11" name="Content Placeholder 10">
            <a:extLst>
              <a:ext uri="{FF2B5EF4-FFF2-40B4-BE49-F238E27FC236}">
                <a16:creationId xmlns:a16="http://schemas.microsoft.com/office/drawing/2014/main" id="{CC196B9C-0FC0-2D48-B969-E98A36804DE1}"/>
              </a:ext>
            </a:extLst>
          </p:cNvPr>
          <p:cNvSpPr>
            <a:spLocks noGrp="1"/>
          </p:cNvSpPr>
          <p:nvPr>
            <p:ph sz="quarter" idx="12" hasCustomPrompt="1"/>
          </p:nvPr>
        </p:nvSpPr>
        <p:spPr>
          <a:xfrm>
            <a:off x="7031822" y="5468640"/>
            <a:ext cx="4523370" cy="345439"/>
          </a:xfrm>
          <a:prstGeom prst="rect">
            <a:avLst/>
          </a:prstGeom>
        </p:spPr>
        <p:txBody>
          <a:bodyPr>
            <a:noAutofit/>
          </a:bodyPr>
          <a:lstStyle>
            <a:lvl1pPr marL="0" indent="0">
              <a:buNone/>
              <a:defRPr sz="200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15" name="Content Placeholder 14">
            <a:extLst>
              <a:ext uri="{FF2B5EF4-FFF2-40B4-BE49-F238E27FC236}">
                <a16:creationId xmlns:a16="http://schemas.microsoft.com/office/drawing/2014/main" id="{42350EC1-6310-6C4B-9856-951AE95BF6AC}"/>
              </a:ext>
            </a:extLst>
          </p:cNvPr>
          <p:cNvSpPr>
            <a:spLocks noGrp="1"/>
          </p:cNvSpPr>
          <p:nvPr>
            <p:ph sz="quarter" idx="13" hasCustomPrompt="1"/>
          </p:nvPr>
        </p:nvSpPr>
        <p:spPr>
          <a:xfrm>
            <a:off x="7031822" y="5814079"/>
            <a:ext cx="4528207" cy="338328"/>
          </a:xfrm>
          <a:prstGeom prst="rect">
            <a:avLst/>
          </a:prstGeom>
        </p:spPr>
        <p:txBody>
          <a:bodyPr>
            <a:normAutofit/>
          </a:bodyPr>
          <a:lstStyle>
            <a:lvl1pPr marL="0" indent="0">
              <a:buNone/>
              <a:defRPr sz="1800">
                <a:solidFill>
                  <a:schemeClr val="bg2">
                    <a:lumMod val="75000"/>
                  </a:schemeClr>
                </a:solidFill>
              </a:defRPr>
            </a:lvl1pPr>
          </a:lstStyle>
          <a:p>
            <a:pPr lvl="0"/>
            <a:r>
              <a:rPr lang="en-US" dirty="0"/>
              <a:t>Month, Year</a:t>
            </a:r>
          </a:p>
        </p:txBody>
      </p:sp>
      <p:grpSp>
        <p:nvGrpSpPr>
          <p:cNvPr id="27" name="Group 26">
            <a:extLst>
              <a:ext uri="{FF2B5EF4-FFF2-40B4-BE49-F238E27FC236}">
                <a16:creationId xmlns:a16="http://schemas.microsoft.com/office/drawing/2014/main" id="{572B3AD9-4968-405B-999C-0FEFF82EDF01}"/>
              </a:ext>
            </a:extLst>
          </p:cNvPr>
          <p:cNvGrpSpPr/>
          <p:nvPr userDrawn="1"/>
        </p:nvGrpSpPr>
        <p:grpSpPr>
          <a:xfrm>
            <a:off x="7093816" y="801550"/>
            <a:ext cx="3316291" cy="784028"/>
            <a:chOff x="7093816" y="801550"/>
            <a:chExt cx="3316291" cy="784028"/>
          </a:xfrm>
        </p:grpSpPr>
        <p:sp>
          <p:nvSpPr>
            <p:cNvPr id="28" name="Freeform: Shape 27">
              <a:extLst>
                <a:ext uri="{FF2B5EF4-FFF2-40B4-BE49-F238E27FC236}">
                  <a16:creationId xmlns:a16="http://schemas.microsoft.com/office/drawing/2014/main" id="{5C1B1B4B-5950-496C-BA32-1C9267FF9A61}"/>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9" name="Group 28">
              <a:extLst>
                <a:ext uri="{FF2B5EF4-FFF2-40B4-BE49-F238E27FC236}">
                  <a16:creationId xmlns:a16="http://schemas.microsoft.com/office/drawing/2014/main" id="{560D3024-D28D-4B18-AC23-6995522F7930}"/>
                </a:ext>
              </a:extLst>
            </p:cNvPr>
            <p:cNvGrpSpPr/>
            <p:nvPr userDrawn="1"/>
          </p:nvGrpSpPr>
          <p:grpSpPr>
            <a:xfrm>
              <a:off x="8016197" y="1006565"/>
              <a:ext cx="2393910" cy="328408"/>
              <a:chOff x="3316288" y="2735263"/>
              <a:chExt cx="8875712" cy="1217613"/>
            </a:xfrm>
          </p:grpSpPr>
          <p:sp>
            <p:nvSpPr>
              <p:cNvPr id="30" name="Freeform 11">
                <a:extLst>
                  <a:ext uri="{FF2B5EF4-FFF2-40B4-BE49-F238E27FC236}">
                    <a16:creationId xmlns:a16="http://schemas.microsoft.com/office/drawing/2014/main" id="{C50DE232-8A8D-4470-99F7-E2A37382CF6B}"/>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CBBAD06E-75D4-44D4-8BD4-D84E7EA242F4}"/>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5BF2F78-BCEB-41E5-82FF-1E19BCEF3ABC}"/>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6ACC82EF-06DD-449B-A7B9-A6AB71412BA4}"/>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670A6C1-2791-420F-8F1D-EEDD4CC3A22F}"/>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077E8DDE-5E00-4E49-9E91-20758A474DBF}"/>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721E08F1-03EB-40AA-88B2-62FED1C49664}"/>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21410293-E15C-4D6B-91EC-4FE1FF1359B3}"/>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7D7910A6-1985-441E-9814-B9FA6C685E2B}"/>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94E2530B-C69E-49B3-A9DC-B01EE44E2C80}"/>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 name="Content Placeholder 5">
            <a:extLst>
              <a:ext uri="{FF2B5EF4-FFF2-40B4-BE49-F238E27FC236}">
                <a16:creationId xmlns:a16="http://schemas.microsoft.com/office/drawing/2014/main" id="{A7D4DE1B-2AA6-4F3B-BC6A-F8E7A809A930}"/>
              </a:ext>
            </a:extLst>
          </p:cNvPr>
          <p:cNvSpPr>
            <a:spLocks noGrp="1"/>
          </p:cNvSpPr>
          <p:nvPr>
            <p:ph sz="quarter" idx="14" hasCustomPrompt="1"/>
          </p:nvPr>
        </p:nvSpPr>
        <p:spPr>
          <a:xfrm>
            <a:off x="7031822" y="3509628"/>
            <a:ext cx="4518533" cy="1536083"/>
          </a:xfrm>
          <a:prstGeom prst="rect">
            <a:avLst/>
          </a:prstGeom>
        </p:spPr>
        <p:txBody>
          <a:bodyPr anchor="t" anchorCtr="0">
            <a:normAutofit/>
          </a:bodyPr>
          <a:lstStyle>
            <a:lvl1pPr marL="0" indent="0">
              <a:buNone/>
              <a:defRPr sz="3300" b="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3572863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with_Text">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sp>
        <p:nvSpPr>
          <p:cNvPr id="27" name="Title 3">
            <a:extLst>
              <a:ext uri="{FF2B5EF4-FFF2-40B4-BE49-F238E27FC236}">
                <a16:creationId xmlns:a16="http://schemas.microsoft.com/office/drawing/2014/main" id="{55BE7513-FBBD-4359-8253-D0021F32D668}"/>
              </a:ext>
            </a:extLst>
          </p:cNvPr>
          <p:cNvSpPr>
            <a:spLocks noGrp="1"/>
          </p:cNvSpPr>
          <p:nvPr>
            <p:ph type="title"/>
          </p:nvPr>
        </p:nvSpPr>
        <p:spPr>
          <a:xfrm>
            <a:off x="652275" y="167504"/>
            <a:ext cx="10963656" cy="1127090"/>
          </a:xfrm>
          <a:prstGeom prst="rect">
            <a:avLst/>
          </a:prstGeom>
        </p:spPr>
        <p:txBody>
          <a:bodyPr anchor="ctr" anchorCtr="0"/>
          <a:lstStyle>
            <a:lvl1pPr>
              <a:lnSpc>
                <a:spcPct val="75000"/>
              </a:lnSpc>
              <a:defRPr sz="3800">
                <a:solidFill>
                  <a:schemeClr val="accent1"/>
                </a:solidFill>
                <a:latin typeface="+mn-lt"/>
              </a:defRPr>
            </a:lvl1pPr>
          </a:lstStyle>
          <a:p>
            <a:r>
              <a:rPr lang="en-US"/>
              <a:t>Click to edit Master title style</a:t>
            </a:r>
            <a:endParaRPr lang="en-US" dirty="0"/>
          </a:p>
        </p:txBody>
      </p:sp>
      <p:sp>
        <p:nvSpPr>
          <p:cNvPr id="38" name="Content Placeholder 10">
            <a:extLst>
              <a:ext uri="{FF2B5EF4-FFF2-40B4-BE49-F238E27FC236}">
                <a16:creationId xmlns:a16="http://schemas.microsoft.com/office/drawing/2014/main" id="{E6B5ED18-1821-4A16-A89A-B758B3169551}"/>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1277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_with_2_Columns">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sp>
        <p:nvSpPr>
          <p:cNvPr id="27" name="Title 3">
            <a:extLst>
              <a:ext uri="{FF2B5EF4-FFF2-40B4-BE49-F238E27FC236}">
                <a16:creationId xmlns:a16="http://schemas.microsoft.com/office/drawing/2014/main" id="{55BE7513-FBBD-4359-8253-D0021F32D668}"/>
              </a:ext>
            </a:extLst>
          </p:cNvPr>
          <p:cNvSpPr>
            <a:spLocks noGrp="1"/>
          </p:cNvSpPr>
          <p:nvPr>
            <p:ph type="title"/>
          </p:nvPr>
        </p:nvSpPr>
        <p:spPr>
          <a:xfrm>
            <a:off x="652275" y="167504"/>
            <a:ext cx="10963656" cy="1127090"/>
          </a:xfrm>
          <a:prstGeom prst="rect">
            <a:avLst/>
          </a:prstGeom>
        </p:spPr>
        <p:txBody>
          <a:bodyPr anchor="ctr" anchorCtr="0"/>
          <a:lstStyle>
            <a:lvl1pPr>
              <a:lnSpc>
                <a:spcPct val="75000"/>
              </a:lnSpc>
              <a:defRPr sz="3800">
                <a:solidFill>
                  <a:schemeClr val="accent1"/>
                </a:solidFill>
                <a:latin typeface="+mn-lt"/>
              </a:defRPr>
            </a:lvl1pPr>
          </a:lstStyle>
          <a:p>
            <a:r>
              <a:rPr lang="en-US"/>
              <a:t>Click to edit Master title style</a:t>
            </a:r>
            <a:endParaRPr lang="en-US" dirty="0"/>
          </a:p>
        </p:txBody>
      </p:sp>
      <p:sp>
        <p:nvSpPr>
          <p:cNvPr id="37" name="Content Placeholder 10">
            <a:extLst>
              <a:ext uri="{FF2B5EF4-FFF2-40B4-BE49-F238E27FC236}">
                <a16:creationId xmlns:a16="http://schemas.microsoft.com/office/drawing/2014/main" id="{9017ECBE-10FE-46D0-914A-169F9EB771F7}"/>
              </a:ext>
            </a:extLst>
          </p:cNvPr>
          <p:cNvSpPr>
            <a:spLocks noGrp="1"/>
          </p:cNvSpPr>
          <p:nvPr>
            <p:ph sz="quarter" idx="10"/>
          </p:nvPr>
        </p:nvSpPr>
        <p:spPr>
          <a:xfrm>
            <a:off x="652277" y="1388099"/>
            <a:ext cx="5406202" cy="4421791"/>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Clr>
                <a:schemeClr val="accent2"/>
              </a:buClr>
              <a:buSzPct val="110000"/>
              <a:buFont typeface="Arial" panose="020B0604020202020204" pitchFamily="34" charset="0"/>
              <a:buChar char="•"/>
              <a:defRPr/>
            </a:lvl2pPr>
            <a:lvl3pPr marL="1203325" indent="-228600">
              <a:lnSpc>
                <a:spcPct val="110000"/>
              </a:lnSpc>
              <a:buClr>
                <a:schemeClr val="accent2"/>
              </a:buClr>
              <a:buSzPct val="110000"/>
              <a:buFont typeface="Arial" panose="020B0604020202020204" pitchFamily="34" charset="0"/>
              <a:buChar char="•"/>
              <a:defRPr/>
            </a:lvl3pPr>
            <a:lvl4pPr marL="1600200" indent="-228600">
              <a:lnSpc>
                <a:spcPct val="110000"/>
              </a:lnSpc>
              <a:buClr>
                <a:schemeClr val="accent2"/>
              </a:buClr>
              <a:buSzPct val="110000"/>
              <a:buFont typeface="Arial" panose="020B0604020202020204" pitchFamily="34" charset="0"/>
              <a:buChar char="•"/>
              <a:defRPr/>
            </a:lvl4pPr>
            <a:lvl5pPr marL="1997075" indent="-228600">
              <a:lnSpc>
                <a:spcPct val="110000"/>
              </a:lnSpc>
              <a:buClr>
                <a:schemeClr val="accent2"/>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10">
            <a:extLst>
              <a:ext uri="{FF2B5EF4-FFF2-40B4-BE49-F238E27FC236}">
                <a16:creationId xmlns:a16="http://schemas.microsoft.com/office/drawing/2014/main" id="{9CE0595E-D73E-4AC3-9CBF-213815BD85BB}"/>
              </a:ext>
            </a:extLst>
          </p:cNvPr>
          <p:cNvSpPr>
            <a:spLocks noGrp="1"/>
          </p:cNvSpPr>
          <p:nvPr>
            <p:ph sz="quarter" idx="23"/>
          </p:nvPr>
        </p:nvSpPr>
        <p:spPr>
          <a:xfrm>
            <a:off x="6219794" y="1388099"/>
            <a:ext cx="5406202" cy="4421791"/>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Clr>
                <a:schemeClr val="accent3"/>
              </a:buClr>
              <a:buSzPct val="110000"/>
              <a:buFont typeface="Arial" panose="020B0604020202020204" pitchFamily="34" charset="0"/>
              <a:buChar char="•"/>
              <a:defRPr/>
            </a:lvl2pPr>
            <a:lvl3pPr marL="1203325" indent="-228600">
              <a:lnSpc>
                <a:spcPct val="110000"/>
              </a:lnSpc>
              <a:buClr>
                <a:schemeClr val="accent3"/>
              </a:buClr>
              <a:buSzPct val="110000"/>
              <a:buFont typeface="Arial" panose="020B0604020202020204" pitchFamily="34" charset="0"/>
              <a:buChar char="•"/>
              <a:defRPr/>
            </a:lvl3pPr>
            <a:lvl4pPr marL="1600200" indent="-228600">
              <a:lnSpc>
                <a:spcPct val="110000"/>
              </a:lnSpc>
              <a:buClr>
                <a:schemeClr val="accent3"/>
              </a:buClr>
              <a:buSzPct val="110000"/>
              <a:buFont typeface="Arial" panose="020B0604020202020204" pitchFamily="34" charset="0"/>
              <a:buChar char="•"/>
              <a:defRPr/>
            </a:lvl4pPr>
            <a:lvl5pPr marL="1997075" indent="-228600">
              <a:lnSpc>
                <a:spcPct val="110000"/>
              </a:lnSpc>
              <a:buClr>
                <a:schemeClr val="accent3"/>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07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_with_2_Columns">
    <p:bg>
      <p:bgPr>
        <a:solidFill>
          <a:schemeClr val="bg1"/>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0664CD6D-329F-4EEE-8295-0E7369969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91" r="3991"/>
          <a:stretch/>
        </p:blipFill>
        <p:spPr>
          <a:xfrm>
            <a:off x="-15949" y="2639170"/>
            <a:ext cx="12223897"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sp>
        <p:nvSpPr>
          <p:cNvPr id="27" name="Title 3">
            <a:extLst>
              <a:ext uri="{FF2B5EF4-FFF2-40B4-BE49-F238E27FC236}">
                <a16:creationId xmlns:a16="http://schemas.microsoft.com/office/drawing/2014/main" id="{55BE7513-FBBD-4359-8253-D0021F32D668}"/>
              </a:ext>
            </a:extLst>
          </p:cNvPr>
          <p:cNvSpPr>
            <a:spLocks noGrp="1"/>
          </p:cNvSpPr>
          <p:nvPr>
            <p:ph type="title"/>
          </p:nvPr>
        </p:nvSpPr>
        <p:spPr>
          <a:xfrm>
            <a:off x="652275" y="167504"/>
            <a:ext cx="10963656" cy="1127090"/>
          </a:xfrm>
          <a:prstGeom prst="rect">
            <a:avLst/>
          </a:prstGeom>
        </p:spPr>
        <p:txBody>
          <a:bodyPr anchor="ctr" anchorCtr="0"/>
          <a:lstStyle>
            <a:lvl1pPr>
              <a:lnSpc>
                <a:spcPct val="75000"/>
              </a:lnSpc>
              <a:defRPr sz="3800">
                <a:solidFill>
                  <a:schemeClr val="accent1"/>
                </a:solidFill>
                <a:latin typeface="+mn-lt"/>
              </a:defRPr>
            </a:lvl1pPr>
          </a:lstStyle>
          <a:p>
            <a:r>
              <a:rPr lang="en-US"/>
              <a:t>Click to edit Master title style</a:t>
            </a:r>
            <a:endParaRPr lang="en-US" dirty="0"/>
          </a:p>
        </p:txBody>
      </p:sp>
      <p:sp>
        <p:nvSpPr>
          <p:cNvPr id="37" name="Content Placeholder 10">
            <a:extLst>
              <a:ext uri="{FF2B5EF4-FFF2-40B4-BE49-F238E27FC236}">
                <a16:creationId xmlns:a16="http://schemas.microsoft.com/office/drawing/2014/main" id="{89784D1B-6C72-4A80-AB69-7AF54CE3A1FF}"/>
              </a:ext>
            </a:extLst>
          </p:cNvPr>
          <p:cNvSpPr>
            <a:spLocks noGrp="1"/>
          </p:cNvSpPr>
          <p:nvPr>
            <p:ph sz="quarter" idx="21"/>
          </p:nvPr>
        </p:nvSpPr>
        <p:spPr>
          <a:xfrm>
            <a:off x="652277" y="4188542"/>
            <a:ext cx="5406202" cy="1618734"/>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Clr>
                <a:schemeClr val="accent2"/>
              </a:buClr>
              <a:buSzPct val="110000"/>
              <a:buFont typeface="Arial" panose="020B0604020202020204" pitchFamily="34" charset="0"/>
              <a:buChar char="•"/>
              <a:defRPr/>
            </a:lvl2pPr>
            <a:lvl3pPr marL="1203325" indent="-228600">
              <a:lnSpc>
                <a:spcPct val="110000"/>
              </a:lnSpc>
              <a:buClr>
                <a:schemeClr val="accent2"/>
              </a:buClr>
              <a:buSzPct val="110000"/>
              <a:buFont typeface="Arial" panose="020B0604020202020204" pitchFamily="34" charset="0"/>
              <a:buChar char="•"/>
              <a:defRPr/>
            </a:lvl3pPr>
            <a:lvl4pPr marL="1600200" indent="-228600">
              <a:lnSpc>
                <a:spcPct val="110000"/>
              </a:lnSpc>
              <a:buClr>
                <a:schemeClr val="accent2"/>
              </a:buClr>
              <a:buSzPct val="110000"/>
              <a:buFont typeface="Arial" panose="020B0604020202020204" pitchFamily="34" charset="0"/>
              <a:buChar char="•"/>
              <a:defRPr/>
            </a:lvl4pPr>
            <a:lvl5pPr marL="1997075" indent="-228600">
              <a:buClr>
                <a:schemeClr val="accent2"/>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Content Placeholder 10">
            <a:extLst>
              <a:ext uri="{FF2B5EF4-FFF2-40B4-BE49-F238E27FC236}">
                <a16:creationId xmlns:a16="http://schemas.microsoft.com/office/drawing/2014/main" id="{969E2EE1-F554-4BDC-9D94-1A61061F2B1E}"/>
              </a:ext>
            </a:extLst>
          </p:cNvPr>
          <p:cNvSpPr>
            <a:spLocks noGrp="1"/>
          </p:cNvSpPr>
          <p:nvPr>
            <p:ph sz="quarter" idx="22"/>
          </p:nvPr>
        </p:nvSpPr>
        <p:spPr>
          <a:xfrm>
            <a:off x="6217103" y="4188542"/>
            <a:ext cx="5406202" cy="1618734"/>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Clr>
                <a:schemeClr val="accent3"/>
              </a:buClr>
              <a:buSzPct val="110000"/>
              <a:buFont typeface="Arial" panose="020B0604020202020204" pitchFamily="34" charset="0"/>
              <a:buChar char="•"/>
              <a:defRPr/>
            </a:lvl2pPr>
            <a:lvl3pPr marL="1203325" indent="-228600">
              <a:lnSpc>
                <a:spcPct val="110000"/>
              </a:lnSpc>
              <a:buClr>
                <a:schemeClr val="accent3"/>
              </a:buClr>
              <a:buSzPct val="110000"/>
              <a:buFont typeface="Arial" panose="020B0604020202020204" pitchFamily="34" charset="0"/>
              <a:buChar char="•"/>
              <a:defRPr/>
            </a:lvl3pPr>
            <a:lvl4pPr marL="1600200" indent="-228600">
              <a:lnSpc>
                <a:spcPct val="110000"/>
              </a:lnSpc>
              <a:buClr>
                <a:schemeClr val="accent3"/>
              </a:buClr>
              <a:buSzPct val="110000"/>
              <a:buFont typeface="Arial" panose="020B0604020202020204" pitchFamily="34" charset="0"/>
              <a:buChar char="•"/>
              <a:defRPr/>
            </a:lvl4pPr>
            <a:lvl5pPr marL="1997075" indent="-228600">
              <a:buClr>
                <a:schemeClr val="accent3"/>
              </a:buClr>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Content Placeholder 10">
            <a:extLst>
              <a:ext uri="{FF2B5EF4-FFF2-40B4-BE49-F238E27FC236}">
                <a16:creationId xmlns:a16="http://schemas.microsoft.com/office/drawing/2014/main" id="{CA534FBB-E17B-4122-A02B-767A96B68C33}"/>
              </a:ext>
            </a:extLst>
          </p:cNvPr>
          <p:cNvSpPr>
            <a:spLocks noGrp="1"/>
          </p:cNvSpPr>
          <p:nvPr>
            <p:ph sz="quarter" idx="23"/>
          </p:nvPr>
        </p:nvSpPr>
        <p:spPr>
          <a:xfrm>
            <a:off x="652277" y="1388099"/>
            <a:ext cx="10963644" cy="2687541"/>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lvl1pPr>
            <a:lvl2pPr marL="804863" indent="-228600">
              <a:lnSpc>
                <a:spcPct val="110000"/>
              </a:lnSpc>
              <a:buSzPct val="110000"/>
              <a:buFont typeface="Arial" panose="020B0604020202020204" pitchFamily="34" charset="0"/>
              <a:buChar char="•"/>
              <a:defRPr/>
            </a:lvl2pPr>
            <a:lvl3pPr marL="1203325" indent="-228600">
              <a:lnSpc>
                <a:spcPct val="110000"/>
              </a:lnSpc>
              <a:buSzPct val="110000"/>
              <a:buFont typeface="Arial" panose="020B0604020202020204" pitchFamily="34" charset="0"/>
              <a:buChar char="•"/>
              <a:defRPr/>
            </a:lvl3pPr>
            <a:lvl4pPr marL="1600200" indent="-228600">
              <a:lnSpc>
                <a:spcPct val="110000"/>
              </a:lnSpc>
              <a:buSzPct val="110000"/>
              <a:buFont typeface="Arial" panose="020B0604020202020204" pitchFamily="34" charset="0"/>
              <a:buChar char="•"/>
              <a:defRPr/>
            </a:lvl4pPr>
            <a:lvl5pPr marL="1997075" indent="-228600">
              <a:lnSpc>
                <a:spcPct val="110000"/>
              </a:lnSpc>
              <a:buSzPct val="11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475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_Dark Slide">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55D084-EE23-4EAD-BDD9-FE270E18B175}"/>
              </a:ext>
            </a:extLst>
          </p:cNvPr>
          <p:cNvSpPr/>
          <p:nvPr userDrawn="1"/>
        </p:nvSpPr>
        <p:spPr>
          <a:xfrm>
            <a:off x="0" y="1"/>
            <a:ext cx="12192000" cy="6865206"/>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3C743181-5D4F-4861-87DD-27EF86B45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 y="2639170"/>
            <a:ext cx="12208475"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3" name="TextBox 52">
            <a:extLst>
              <a:ext uri="{FF2B5EF4-FFF2-40B4-BE49-F238E27FC236}">
                <a16:creationId xmlns:a16="http://schemas.microsoft.com/office/drawing/2014/main" id="{A180813F-651B-437A-923C-4053E1CCCD39}"/>
              </a:ext>
            </a:extLst>
          </p:cNvPr>
          <p:cNvSpPr txBox="1"/>
          <p:nvPr userDrawn="1"/>
        </p:nvSpPr>
        <p:spPr>
          <a:xfrm>
            <a:off x="4259099" y="6372993"/>
            <a:ext cx="36738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rgbClr val="02041E"/>
                </a:solidFill>
              </a:rPr>
              <a:t>© Confidential and Proprietary Information of </a:t>
            </a:r>
            <a:r>
              <a:rPr lang="en-GB" sz="1000" dirty="0" err="1">
                <a:solidFill>
                  <a:srgbClr val="02041E"/>
                </a:solidFill>
              </a:rPr>
              <a:t>SCADAfence</a:t>
            </a:r>
            <a:r>
              <a:rPr lang="en-GB" sz="1000" dirty="0">
                <a:solidFill>
                  <a:srgbClr val="02041E"/>
                </a:solidFill>
              </a:rPr>
              <a:t> Ltd.</a:t>
            </a:r>
            <a:endParaRPr lang="en-IL" sz="1000" dirty="0">
              <a:solidFill>
                <a:srgbClr val="02041E"/>
              </a:solidFill>
            </a:endParaRPr>
          </a:p>
        </p:txBody>
      </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26" name="Group 25">
            <a:extLst>
              <a:ext uri="{FF2B5EF4-FFF2-40B4-BE49-F238E27FC236}">
                <a16:creationId xmlns:a16="http://schemas.microsoft.com/office/drawing/2014/main" id="{FA5C8677-C200-4673-B192-284B07C91830}"/>
              </a:ext>
            </a:extLst>
          </p:cNvPr>
          <p:cNvGrpSpPr/>
          <p:nvPr userDrawn="1"/>
        </p:nvGrpSpPr>
        <p:grpSpPr>
          <a:xfrm>
            <a:off x="10165278" y="6301709"/>
            <a:ext cx="1644494" cy="388787"/>
            <a:chOff x="194487" y="6026105"/>
            <a:chExt cx="2471221" cy="584239"/>
          </a:xfrm>
        </p:grpSpPr>
        <p:sp>
          <p:nvSpPr>
            <p:cNvPr id="27" name="Freeform: Shape 26">
              <a:extLst>
                <a:ext uri="{FF2B5EF4-FFF2-40B4-BE49-F238E27FC236}">
                  <a16:creationId xmlns:a16="http://schemas.microsoft.com/office/drawing/2014/main" id="{0FBF82A9-3D54-44F1-9B9A-0B6A052058D1}"/>
                </a:ext>
              </a:extLst>
            </p:cNvPr>
            <p:cNvSpPr>
              <a:spLocks/>
            </p:cNvSpPr>
            <p:nvPr userDrawn="1"/>
          </p:nvSpPr>
          <p:spPr bwMode="auto">
            <a:xfrm>
              <a:off x="194487" y="6026105"/>
              <a:ext cx="510267" cy="58423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1" name="Group 30">
              <a:extLst>
                <a:ext uri="{FF2B5EF4-FFF2-40B4-BE49-F238E27FC236}">
                  <a16:creationId xmlns:a16="http://schemas.microsoft.com/office/drawing/2014/main" id="{03C9DA10-A642-4558-9132-D9E9EDBBC16F}"/>
                </a:ext>
              </a:extLst>
            </p:cNvPr>
            <p:cNvGrpSpPr/>
            <p:nvPr userDrawn="1"/>
          </p:nvGrpSpPr>
          <p:grpSpPr>
            <a:xfrm>
              <a:off x="881823" y="6178877"/>
              <a:ext cx="1783885" cy="244722"/>
              <a:chOff x="3316288" y="2735263"/>
              <a:chExt cx="8875712" cy="1217613"/>
            </a:xfrm>
            <a:solidFill>
              <a:schemeClr val="tx1"/>
            </a:solidFill>
          </p:grpSpPr>
          <p:sp>
            <p:nvSpPr>
              <p:cNvPr id="32" name="Freeform 11">
                <a:extLst>
                  <a:ext uri="{FF2B5EF4-FFF2-40B4-BE49-F238E27FC236}">
                    <a16:creationId xmlns:a16="http://schemas.microsoft.com/office/drawing/2014/main" id="{DDFD80E1-68C9-461E-9939-5AD38F09587B}"/>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4818104F-16FD-45AB-99A0-E95D9A419E9C}"/>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920CF860-B43C-4A26-AA9F-6DC288833D0F}"/>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883D2337-D7DC-44B6-A94E-6DA3FFC05387}"/>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48F22C32-39E6-4E98-9915-7E3FBAA5A7C0}"/>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06E4D522-A139-4A3C-97DB-810BD9B3CDC7}"/>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BE309115-CDCE-490A-8067-7AB722F41118}"/>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a:extLst>
                  <a:ext uri="{FF2B5EF4-FFF2-40B4-BE49-F238E27FC236}">
                    <a16:creationId xmlns:a16="http://schemas.microsoft.com/office/drawing/2014/main" id="{096ABBAA-CC0D-4218-BAF1-9908AA51A3F6}"/>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64811C82-81F7-4A1C-A2A1-788A013CD99F}"/>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a:extLst>
                  <a:ext uri="{FF2B5EF4-FFF2-40B4-BE49-F238E27FC236}">
                    <a16:creationId xmlns:a16="http://schemas.microsoft.com/office/drawing/2014/main" id="{EA0B0584-5CE8-41EB-ACA7-7CD1914BF628}"/>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itle 3">
            <a:extLst>
              <a:ext uri="{FF2B5EF4-FFF2-40B4-BE49-F238E27FC236}">
                <a16:creationId xmlns:a16="http://schemas.microsoft.com/office/drawing/2014/main" id="{E24B7C53-766A-423F-B8F3-482691541575}"/>
              </a:ext>
            </a:extLst>
          </p:cNvPr>
          <p:cNvSpPr>
            <a:spLocks noGrp="1"/>
          </p:cNvSpPr>
          <p:nvPr>
            <p:ph type="title"/>
          </p:nvPr>
        </p:nvSpPr>
        <p:spPr>
          <a:xfrm>
            <a:off x="652276" y="167504"/>
            <a:ext cx="10963641"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
        <p:nvSpPr>
          <p:cNvPr id="29" name="Content Placeholder 10">
            <a:extLst>
              <a:ext uri="{FF2B5EF4-FFF2-40B4-BE49-F238E27FC236}">
                <a16:creationId xmlns:a16="http://schemas.microsoft.com/office/drawing/2014/main" id="{D76C9739-D169-4BAE-9F11-2F5CE9AAD18A}"/>
              </a:ext>
            </a:extLst>
          </p:cNvPr>
          <p:cNvSpPr>
            <a:spLocks noGrp="1"/>
          </p:cNvSpPr>
          <p:nvPr>
            <p:ph sz="quarter" idx="10"/>
          </p:nvPr>
        </p:nvSpPr>
        <p:spPr>
          <a:xfrm>
            <a:off x="652277" y="1388099"/>
            <a:ext cx="10963644" cy="4421791"/>
          </a:xfrm>
          <a:prstGeom prst="rect">
            <a:avLst/>
          </a:prstGeom>
        </p:spPr>
        <p:txBody>
          <a:bodyPr/>
          <a:lstStyle>
            <a:lvl1pPr marL="347663" indent="-347663">
              <a:lnSpc>
                <a:spcPct val="110000"/>
              </a:lnSpc>
              <a:buClr>
                <a:schemeClr val="accent3"/>
              </a:buClr>
              <a:buSzPct val="100000"/>
              <a:buFontTx/>
              <a:buBlip>
                <a:blip r:embed="rId3">
                  <a:extLst>
                    <a:ext uri="{96DAC541-7B7A-43D3-8B79-37D633B846F1}">
                      <asvg:svgBlip xmlns:asvg="http://schemas.microsoft.com/office/drawing/2016/SVG/main" r:embed="rId4"/>
                    </a:ext>
                  </a:extLst>
                </a:blip>
              </a:buBlip>
              <a:defRPr>
                <a:solidFill>
                  <a:schemeClr val="bg1"/>
                </a:solidFill>
              </a:defRPr>
            </a:lvl1pPr>
            <a:lvl2pPr marL="804863" indent="-228600">
              <a:lnSpc>
                <a:spcPct val="110000"/>
              </a:lnSpc>
              <a:buSzPct val="110000"/>
              <a:buFont typeface="Arial" panose="020B0604020202020204" pitchFamily="34" charset="0"/>
              <a:buChar char="•"/>
              <a:defRPr>
                <a:solidFill>
                  <a:schemeClr val="bg1"/>
                </a:solidFill>
              </a:defRPr>
            </a:lvl2pPr>
            <a:lvl3pPr marL="1203325" indent="-228600">
              <a:lnSpc>
                <a:spcPct val="110000"/>
              </a:lnSpc>
              <a:buSzPct val="110000"/>
              <a:buFont typeface="Arial" panose="020B0604020202020204" pitchFamily="34" charset="0"/>
              <a:buChar char="•"/>
              <a:defRPr>
                <a:solidFill>
                  <a:schemeClr val="bg1"/>
                </a:solidFill>
              </a:defRPr>
            </a:lvl3pPr>
            <a:lvl4pPr marL="1600200" indent="-228600">
              <a:lnSpc>
                <a:spcPct val="110000"/>
              </a:lnSpc>
              <a:buSzPct val="110000"/>
              <a:buFont typeface="Arial" panose="020B0604020202020204" pitchFamily="34" charset="0"/>
              <a:buChar char="•"/>
              <a:defRPr>
                <a:solidFill>
                  <a:schemeClr val="bg1"/>
                </a:solidFill>
              </a:defRPr>
            </a:lvl4pPr>
            <a:lvl5pPr marL="1997075" indent="-228600">
              <a:lnSpc>
                <a:spcPct val="110000"/>
              </a:lnSpc>
              <a:buSzPct val="110000"/>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39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dark Slide">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55D084-EE23-4EAD-BDD9-FE270E18B175}"/>
              </a:ext>
            </a:extLst>
          </p:cNvPr>
          <p:cNvSpPr/>
          <p:nvPr userDrawn="1"/>
        </p:nvSpPr>
        <p:spPr>
          <a:xfrm>
            <a:off x="0" y="-1"/>
            <a:ext cx="12192000" cy="6784091"/>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4E1E5F8A-B2F5-4124-984C-B99F3B22B3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 y="2639170"/>
            <a:ext cx="12208475" cy="4049165"/>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3" name="TextBox 52">
            <a:extLst>
              <a:ext uri="{FF2B5EF4-FFF2-40B4-BE49-F238E27FC236}">
                <a16:creationId xmlns:a16="http://schemas.microsoft.com/office/drawing/2014/main" id="{A180813F-651B-437A-923C-4053E1CCCD39}"/>
              </a:ext>
            </a:extLst>
          </p:cNvPr>
          <p:cNvSpPr txBox="1"/>
          <p:nvPr userDrawn="1"/>
        </p:nvSpPr>
        <p:spPr>
          <a:xfrm>
            <a:off x="4259099" y="6372993"/>
            <a:ext cx="36738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rgbClr val="02041E"/>
                </a:solidFill>
              </a:rPr>
              <a:t>© Confidential and Proprietary Information of </a:t>
            </a:r>
            <a:r>
              <a:rPr lang="en-GB" sz="1000" dirty="0" err="1">
                <a:solidFill>
                  <a:srgbClr val="02041E"/>
                </a:solidFill>
              </a:rPr>
              <a:t>SCADAfence</a:t>
            </a:r>
            <a:r>
              <a:rPr lang="en-GB" sz="1000" dirty="0">
                <a:solidFill>
                  <a:srgbClr val="02041E"/>
                </a:solidFill>
              </a:rPr>
              <a:t> Ltd.</a:t>
            </a:r>
            <a:endParaRPr lang="en-IL" sz="1000" dirty="0">
              <a:solidFill>
                <a:srgbClr val="02041E"/>
              </a:solidFill>
            </a:endParaRPr>
          </a:p>
        </p:txBody>
      </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24" name="Group 23">
            <a:extLst>
              <a:ext uri="{FF2B5EF4-FFF2-40B4-BE49-F238E27FC236}">
                <a16:creationId xmlns:a16="http://schemas.microsoft.com/office/drawing/2014/main" id="{C03FF85E-7B1D-4803-8B6F-74B032E27ACD}"/>
              </a:ext>
            </a:extLst>
          </p:cNvPr>
          <p:cNvGrpSpPr/>
          <p:nvPr userDrawn="1"/>
        </p:nvGrpSpPr>
        <p:grpSpPr>
          <a:xfrm>
            <a:off x="10165278" y="6301709"/>
            <a:ext cx="1644494" cy="388787"/>
            <a:chOff x="194487" y="6026105"/>
            <a:chExt cx="2471221" cy="584239"/>
          </a:xfrm>
        </p:grpSpPr>
        <p:sp>
          <p:nvSpPr>
            <p:cNvPr id="27" name="Freeform: Shape 26">
              <a:extLst>
                <a:ext uri="{FF2B5EF4-FFF2-40B4-BE49-F238E27FC236}">
                  <a16:creationId xmlns:a16="http://schemas.microsoft.com/office/drawing/2014/main" id="{C3EF521E-6780-42A7-8E5A-7636C877ABFB}"/>
                </a:ext>
              </a:extLst>
            </p:cNvPr>
            <p:cNvSpPr>
              <a:spLocks/>
            </p:cNvSpPr>
            <p:nvPr userDrawn="1"/>
          </p:nvSpPr>
          <p:spPr bwMode="auto">
            <a:xfrm>
              <a:off x="194487" y="6026105"/>
              <a:ext cx="510267" cy="58423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9" name="Group 28">
              <a:extLst>
                <a:ext uri="{FF2B5EF4-FFF2-40B4-BE49-F238E27FC236}">
                  <a16:creationId xmlns:a16="http://schemas.microsoft.com/office/drawing/2014/main" id="{E101882D-10F0-405D-9EC4-C9775955065C}"/>
                </a:ext>
              </a:extLst>
            </p:cNvPr>
            <p:cNvGrpSpPr/>
            <p:nvPr userDrawn="1"/>
          </p:nvGrpSpPr>
          <p:grpSpPr>
            <a:xfrm>
              <a:off x="881823" y="6178877"/>
              <a:ext cx="1783885" cy="244722"/>
              <a:chOff x="3316288" y="2735263"/>
              <a:chExt cx="8875712" cy="1217613"/>
            </a:xfrm>
            <a:solidFill>
              <a:schemeClr val="tx1"/>
            </a:solidFill>
          </p:grpSpPr>
          <p:sp>
            <p:nvSpPr>
              <p:cNvPr id="30" name="Freeform 11">
                <a:extLst>
                  <a:ext uri="{FF2B5EF4-FFF2-40B4-BE49-F238E27FC236}">
                    <a16:creationId xmlns:a16="http://schemas.microsoft.com/office/drawing/2014/main" id="{349F42BF-54B4-4456-B5DC-11B01CECEA67}"/>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0D0E69C7-5733-4E41-BE4C-97CCEFC56491}"/>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1CFFA2D-61EF-439F-A25F-358DE8F5FD59}"/>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D4C81694-2EF9-4172-A0A7-D0D8D8815AFB}"/>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34C95741-37CF-47FB-8E8E-21BB1D338387}"/>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5B669D25-6116-4185-A326-E6A527498285}"/>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568F501-45A6-437D-A673-5A8C3FAE2A40}"/>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A1A6F8A5-F5F4-495A-B753-4C4ED2C12636}"/>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F26E66A7-3F56-4306-BDC0-B4221EFE0B58}"/>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F0251A08-DBF7-4BC8-AF56-F8FA7D503ADF}"/>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itle 3">
            <a:extLst>
              <a:ext uri="{FF2B5EF4-FFF2-40B4-BE49-F238E27FC236}">
                <a16:creationId xmlns:a16="http://schemas.microsoft.com/office/drawing/2014/main" id="{192A70D0-0D03-4CD9-B0E1-7D828A79E886}"/>
              </a:ext>
            </a:extLst>
          </p:cNvPr>
          <p:cNvSpPr>
            <a:spLocks noGrp="1"/>
          </p:cNvSpPr>
          <p:nvPr>
            <p:ph type="title"/>
          </p:nvPr>
        </p:nvSpPr>
        <p:spPr>
          <a:xfrm>
            <a:off x="652276" y="167504"/>
            <a:ext cx="10963641"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19903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_dark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2D53BF-E14F-4818-AED2-AE4966A06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 name="Freeform: Shape 54">
            <a:extLst>
              <a:ext uri="{FF2B5EF4-FFF2-40B4-BE49-F238E27FC236}">
                <a16:creationId xmlns:a16="http://schemas.microsoft.com/office/drawing/2014/main" id="{DD94D5B0-52B7-49C1-B718-0132AE77FBDC}"/>
              </a:ext>
            </a:extLst>
          </p:cNvPr>
          <p:cNvSpPr/>
          <p:nvPr userDrawn="1"/>
        </p:nvSpPr>
        <p:spPr>
          <a:xfrm>
            <a:off x="0" y="5404599"/>
            <a:ext cx="12192000" cy="1501208"/>
          </a:xfrm>
          <a:custGeom>
            <a:avLst/>
            <a:gdLst>
              <a:gd name="connsiteX0" fmla="*/ 12177922 w 12177922"/>
              <a:gd name="connsiteY0" fmla="*/ 0 h 1777413"/>
              <a:gd name="connsiteX1" fmla="*/ 12177922 w 12177922"/>
              <a:gd name="connsiteY1" fmla="*/ 1777413 h 1777413"/>
              <a:gd name="connsiteX2" fmla="*/ 0 w 12177922"/>
              <a:gd name="connsiteY2" fmla="*/ 1777413 h 1777413"/>
              <a:gd name="connsiteX3" fmla="*/ 0 w 12177922"/>
              <a:gd name="connsiteY3" fmla="*/ 844221 h 1777413"/>
              <a:gd name="connsiteX4" fmla="*/ 8444753 w 12177922"/>
              <a:gd name="connsiteY4" fmla="*/ 774864 h 1777413"/>
              <a:gd name="connsiteX5" fmla="*/ 12115641 w 12177922"/>
              <a:gd name="connsiteY5" fmla="*/ 48850 h 177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922" h="1777413">
                <a:moveTo>
                  <a:pt x="12177922" y="0"/>
                </a:moveTo>
                <a:lnTo>
                  <a:pt x="12177922" y="1777413"/>
                </a:lnTo>
                <a:lnTo>
                  <a:pt x="0" y="1777413"/>
                </a:lnTo>
                <a:lnTo>
                  <a:pt x="0" y="844221"/>
                </a:lnTo>
                <a:lnTo>
                  <a:pt x="8444753" y="774864"/>
                </a:lnTo>
                <a:cubicBezTo>
                  <a:pt x="10520574" y="713652"/>
                  <a:pt x="11626076" y="399004"/>
                  <a:pt x="12115641" y="488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8B8D43A4-9B88-4BF6-922E-0B74F23F90C5}"/>
              </a:ext>
            </a:extLst>
          </p:cNvPr>
          <p:cNvGrpSpPr/>
          <p:nvPr userDrawn="1"/>
        </p:nvGrpSpPr>
        <p:grpSpPr>
          <a:xfrm>
            <a:off x="-529" y="6392079"/>
            <a:ext cx="1451762" cy="360001"/>
            <a:chOff x="-529" y="6346086"/>
            <a:chExt cx="1451762" cy="360001"/>
          </a:xfrm>
        </p:grpSpPr>
        <p:sp>
          <p:nvSpPr>
            <p:cNvPr id="13" name="Flowchart: Delay 12">
              <a:extLst>
                <a:ext uri="{FF2B5EF4-FFF2-40B4-BE49-F238E27FC236}">
                  <a16:creationId xmlns:a16="http://schemas.microsoft.com/office/drawing/2014/main" id="{A9E4C3AE-3628-4CF4-A5C8-84547448C689}"/>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C9011CEF-E907-4B72-B12E-A0C53DC8B87B}"/>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53" name="TextBox 52">
            <a:extLst>
              <a:ext uri="{FF2B5EF4-FFF2-40B4-BE49-F238E27FC236}">
                <a16:creationId xmlns:a16="http://schemas.microsoft.com/office/drawing/2014/main" id="{A180813F-651B-437A-923C-4053E1CCCD39}"/>
              </a:ext>
            </a:extLst>
          </p:cNvPr>
          <p:cNvSpPr txBox="1"/>
          <p:nvPr userDrawn="1"/>
        </p:nvSpPr>
        <p:spPr>
          <a:xfrm>
            <a:off x="4259099" y="6372993"/>
            <a:ext cx="36738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rgbClr val="02041E"/>
                </a:solidFill>
              </a:rPr>
              <a:t>© Confidential and Proprietary Information of </a:t>
            </a:r>
            <a:r>
              <a:rPr lang="en-GB" sz="1000" dirty="0" err="1">
                <a:solidFill>
                  <a:srgbClr val="02041E"/>
                </a:solidFill>
              </a:rPr>
              <a:t>SCADAfence</a:t>
            </a:r>
            <a:r>
              <a:rPr lang="en-GB" sz="1000" dirty="0">
                <a:solidFill>
                  <a:srgbClr val="02041E"/>
                </a:solidFill>
              </a:rPr>
              <a:t> Ltd.</a:t>
            </a:r>
            <a:endParaRPr lang="en-IL" sz="1000" dirty="0">
              <a:solidFill>
                <a:srgbClr val="02041E"/>
              </a:solidFill>
            </a:endParaRPr>
          </a:p>
        </p:txBody>
      </p:sp>
      <p:sp>
        <p:nvSpPr>
          <p:cNvPr id="54" name="TextBox 53">
            <a:extLst>
              <a:ext uri="{FF2B5EF4-FFF2-40B4-BE49-F238E27FC236}">
                <a16:creationId xmlns:a16="http://schemas.microsoft.com/office/drawing/2014/main" id="{7F5E109E-1B0F-4889-8AB3-391941B68EF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grpSp>
        <p:nvGrpSpPr>
          <p:cNvPr id="24" name="Group 23">
            <a:extLst>
              <a:ext uri="{FF2B5EF4-FFF2-40B4-BE49-F238E27FC236}">
                <a16:creationId xmlns:a16="http://schemas.microsoft.com/office/drawing/2014/main" id="{C03FF85E-7B1D-4803-8B6F-74B032E27ACD}"/>
              </a:ext>
            </a:extLst>
          </p:cNvPr>
          <p:cNvGrpSpPr/>
          <p:nvPr userDrawn="1"/>
        </p:nvGrpSpPr>
        <p:grpSpPr>
          <a:xfrm>
            <a:off x="10165278" y="6301709"/>
            <a:ext cx="1644494" cy="388787"/>
            <a:chOff x="194487" y="6026105"/>
            <a:chExt cx="2471221" cy="584239"/>
          </a:xfrm>
        </p:grpSpPr>
        <p:sp>
          <p:nvSpPr>
            <p:cNvPr id="27" name="Freeform: Shape 26">
              <a:extLst>
                <a:ext uri="{FF2B5EF4-FFF2-40B4-BE49-F238E27FC236}">
                  <a16:creationId xmlns:a16="http://schemas.microsoft.com/office/drawing/2014/main" id="{C3EF521E-6780-42A7-8E5A-7636C877ABFB}"/>
                </a:ext>
              </a:extLst>
            </p:cNvPr>
            <p:cNvSpPr>
              <a:spLocks/>
            </p:cNvSpPr>
            <p:nvPr userDrawn="1"/>
          </p:nvSpPr>
          <p:spPr bwMode="auto">
            <a:xfrm>
              <a:off x="194487" y="6026105"/>
              <a:ext cx="510267" cy="58423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9" name="Group 28">
              <a:extLst>
                <a:ext uri="{FF2B5EF4-FFF2-40B4-BE49-F238E27FC236}">
                  <a16:creationId xmlns:a16="http://schemas.microsoft.com/office/drawing/2014/main" id="{E101882D-10F0-405D-9EC4-C9775955065C}"/>
                </a:ext>
              </a:extLst>
            </p:cNvPr>
            <p:cNvGrpSpPr/>
            <p:nvPr userDrawn="1"/>
          </p:nvGrpSpPr>
          <p:grpSpPr>
            <a:xfrm>
              <a:off x="881823" y="6178877"/>
              <a:ext cx="1783885" cy="244722"/>
              <a:chOff x="3316288" y="2735263"/>
              <a:chExt cx="8875712" cy="1217613"/>
            </a:xfrm>
            <a:solidFill>
              <a:schemeClr val="tx1"/>
            </a:solidFill>
          </p:grpSpPr>
          <p:sp>
            <p:nvSpPr>
              <p:cNvPr id="30" name="Freeform 11">
                <a:extLst>
                  <a:ext uri="{FF2B5EF4-FFF2-40B4-BE49-F238E27FC236}">
                    <a16:creationId xmlns:a16="http://schemas.microsoft.com/office/drawing/2014/main" id="{349F42BF-54B4-4456-B5DC-11B01CECEA67}"/>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0D0E69C7-5733-4E41-BE4C-97CCEFC56491}"/>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1CFFA2D-61EF-439F-A25F-358DE8F5FD59}"/>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D4C81694-2EF9-4172-A0A7-D0D8D8815AFB}"/>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34C95741-37CF-47FB-8E8E-21BB1D338387}"/>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5B669D25-6116-4185-A326-E6A527498285}"/>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2568F501-45A6-437D-A673-5A8C3FAE2A40}"/>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A1A6F8A5-F5F4-495A-B753-4C4ED2C12636}"/>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F26E66A7-3F56-4306-BDC0-B4221EFE0B58}"/>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F0251A08-DBF7-4BC8-AF56-F8FA7D503ADF}"/>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 name="Title 3">
            <a:extLst>
              <a:ext uri="{FF2B5EF4-FFF2-40B4-BE49-F238E27FC236}">
                <a16:creationId xmlns:a16="http://schemas.microsoft.com/office/drawing/2014/main" id="{818979F9-5FAC-4BEA-B906-4345872084A8}"/>
              </a:ext>
            </a:extLst>
          </p:cNvPr>
          <p:cNvSpPr>
            <a:spLocks noGrp="1"/>
          </p:cNvSpPr>
          <p:nvPr>
            <p:ph type="title"/>
          </p:nvPr>
        </p:nvSpPr>
        <p:spPr>
          <a:xfrm>
            <a:off x="652276" y="167504"/>
            <a:ext cx="10963641" cy="1127090"/>
          </a:xfrm>
          <a:prstGeom prst="rect">
            <a:avLst/>
          </a:prstGeom>
        </p:spPr>
        <p:txBody>
          <a:bodyPr anchor="ctr" anchorCtr="0"/>
          <a:lstStyle>
            <a:lvl1pPr>
              <a:lnSpc>
                <a:spcPct val="75000"/>
              </a:lnSpc>
              <a:defRPr sz="3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145510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ver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54801F-07D0-44F4-A70C-6F051BDE6C2F}"/>
              </a:ext>
            </a:extLst>
          </p:cNvPr>
          <p:cNvSpPr/>
          <p:nvPr userDrawn="1"/>
        </p:nvSpPr>
        <p:spPr>
          <a:xfrm>
            <a:off x="0" y="1"/>
            <a:ext cx="12192000" cy="6865206"/>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3" name="Freeform: Shape 72">
            <a:extLst>
              <a:ext uri="{FF2B5EF4-FFF2-40B4-BE49-F238E27FC236}">
                <a16:creationId xmlns:a16="http://schemas.microsoft.com/office/drawing/2014/main" id="{89C1C53B-2559-4231-85E4-95C54EC11778}"/>
              </a:ext>
            </a:extLst>
          </p:cNvPr>
          <p:cNvSpPr>
            <a:spLocks/>
          </p:cNvSpPr>
          <p:nvPr userDrawn="1"/>
        </p:nvSpPr>
        <p:spPr bwMode="auto">
          <a:xfrm>
            <a:off x="-852048" y="-642552"/>
            <a:ext cx="7473605" cy="855704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1210962"/>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0"/>
            <a:ext cx="1181100" cy="69464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38" name="Rectangle 37">
            <a:extLst>
              <a:ext uri="{FF2B5EF4-FFF2-40B4-BE49-F238E27FC236}">
                <a16:creationId xmlns:a16="http://schemas.microsoft.com/office/drawing/2014/main" id="{882D9A1E-784B-4BEC-9E8C-7F887A365EDE}"/>
              </a:ext>
            </a:extLst>
          </p:cNvPr>
          <p:cNvSpPr/>
          <p:nvPr userDrawn="1"/>
        </p:nvSpPr>
        <p:spPr>
          <a:xfrm>
            <a:off x="24714" y="6865207"/>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22" name="Content Placeholder 10">
            <a:extLst>
              <a:ext uri="{FF2B5EF4-FFF2-40B4-BE49-F238E27FC236}">
                <a16:creationId xmlns:a16="http://schemas.microsoft.com/office/drawing/2014/main" id="{3E5839D6-3EBA-443C-9A71-EC91CADC5B97}"/>
              </a:ext>
            </a:extLst>
          </p:cNvPr>
          <p:cNvSpPr>
            <a:spLocks noGrp="1"/>
          </p:cNvSpPr>
          <p:nvPr>
            <p:ph sz="quarter" idx="12" hasCustomPrompt="1"/>
          </p:nvPr>
        </p:nvSpPr>
        <p:spPr>
          <a:xfrm>
            <a:off x="7539486" y="5471314"/>
            <a:ext cx="4015705" cy="345439"/>
          </a:xfrm>
          <a:prstGeom prst="rect">
            <a:avLst/>
          </a:prstGeom>
        </p:spPr>
        <p:txBody>
          <a:bodyPr>
            <a:noAutofit/>
          </a:bodyPr>
          <a:lstStyle>
            <a:lvl1pPr marL="0" indent="0">
              <a:buNone/>
              <a:defRPr sz="200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23" name="Content Placeholder 14">
            <a:extLst>
              <a:ext uri="{FF2B5EF4-FFF2-40B4-BE49-F238E27FC236}">
                <a16:creationId xmlns:a16="http://schemas.microsoft.com/office/drawing/2014/main" id="{5C4DFBD8-B9BA-4BFE-8CC5-98E899BC35B1}"/>
              </a:ext>
            </a:extLst>
          </p:cNvPr>
          <p:cNvSpPr>
            <a:spLocks noGrp="1"/>
          </p:cNvSpPr>
          <p:nvPr>
            <p:ph sz="quarter" idx="13" hasCustomPrompt="1"/>
          </p:nvPr>
        </p:nvSpPr>
        <p:spPr>
          <a:xfrm>
            <a:off x="7539486" y="5816753"/>
            <a:ext cx="4020543" cy="338328"/>
          </a:xfrm>
          <a:prstGeom prst="rect">
            <a:avLst/>
          </a:prstGeom>
        </p:spPr>
        <p:txBody>
          <a:bodyPr>
            <a:normAutofit/>
          </a:bodyPr>
          <a:lstStyle>
            <a:lvl1pPr marL="0" indent="0">
              <a:buNone/>
              <a:defRPr sz="1800">
                <a:solidFill>
                  <a:schemeClr val="bg2">
                    <a:lumMod val="75000"/>
                  </a:schemeClr>
                </a:solidFill>
              </a:defRPr>
            </a:lvl1pPr>
          </a:lstStyle>
          <a:p>
            <a:pPr lvl="0"/>
            <a:r>
              <a:rPr lang="en-US" dirty="0"/>
              <a:t>Presenter’s email</a:t>
            </a:r>
          </a:p>
        </p:txBody>
      </p:sp>
      <p:sp>
        <p:nvSpPr>
          <p:cNvPr id="41" name="Content Placeholder 5">
            <a:extLst>
              <a:ext uri="{FF2B5EF4-FFF2-40B4-BE49-F238E27FC236}">
                <a16:creationId xmlns:a16="http://schemas.microsoft.com/office/drawing/2014/main" id="{5345989C-69B3-4DF4-8685-0239552EB0F5}"/>
              </a:ext>
            </a:extLst>
          </p:cNvPr>
          <p:cNvSpPr>
            <a:spLocks noGrp="1"/>
          </p:cNvSpPr>
          <p:nvPr>
            <p:ph sz="quarter" idx="14" hasCustomPrompt="1"/>
          </p:nvPr>
        </p:nvSpPr>
        <p:spPr>
          <a:xfrm>
            <a:off x="7539487" y="1857310"/>
            <a:ext cx="3995433" cy="1908102"/>
          </a:xfrm>
          <a:prstGeom prst="rect">
            <a:avLst/>
          </a:prstGeom>
        </p:spPr>
        <p:txBody>
          <a:bodyPr anchor="b" anchorCtr="0">
            <a:normAutofit/>
          </a:bodyPr>
          <a:lstStyle>
            <a:lvl1pPr marL="0" indent="0" algn="l">
              <a:buNone/>
              <a:defRPr sz="5500" b="1">
                <a:solidFill>
                  <a:schemeClr val="bg1"/>
                </a:solidFill>
              </a:defRPr>
            </a:lvl1pPr>
          </a:lstStyle>
          <a:p>
            <a:pPr lvl="0"/>
            <a:r>
              <a:rPr lang="en-US" dirty="0"/>
              <a:t>Thank You!</a:t>
            </a:r>
          </a:p>
        </p:txBody>
      </p:sp>
    </p:spTree>
    <p:extLst>
      <p:ext uri="{BB962C8B-B14F-4D97-AF65-F5344CB8AC3E}">
        <p14:creationId xmlns:p14="http://schemas.microsoft.com/office/powerpoint/2010/main" val="3088136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1072625" y="2278681"/>
            <a:ext cx="2919740" cy="2336227"/>
          </a:xfrm>
          <a:prstGeom prst="rect">
            <a:avLst/>
          </a:prstGeom>
        </p:spPr>
      </p:pic>
      <p:sp>
        <p:nvSpPr>
          <p:cNvPr id="2" name="Title 1"/>
          <p:cNvSpPr>
            <a:spLocks noGrp="1"/>
          </p:cNvSpPr>
          <p:nvPr>
            <p:ph type="ctrTitle" hasCustomPrompt="1"/>
          </p:nvPr>
        </p:nvSpPr>
        <p:spPr>
          <a:xfrm>
            <a:off x="5689599"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5689601" y="4464051"/>
            <a:ext cx="4254500" cy="186360"/>
          </a:xfrm>
          <a:prstGeom prst="rect">
            <a:avLst/>
          </a:prstGeom>
        </p:spPr>
        <p:txBody>
          <a:bodyPr tIns="0" bIns="0" anchor="ctr">
            <a:noAutofit/>
          </a:bodyPr>
          <a:lstStyle>
            <a:lvl1pPr>
              <a:buNone/>
              <a:defRPr kumimoji="0" lang="en-US" sz="12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2875989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89600"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6973151" y="4686857"/>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6973151" y="4965796"/>
            <a:ext cx="4254500" cy="410537"/>
          </a:xfrm>
          <a:prstGeom prst="rect">
            <a:avLst/>
          </a:prstGeom>
        </p:spPr>
        <p:txBody>
          <a:bodyPr tIns="0" bIns="0" anchor="t" anchorCtr="0">
            <a:noAutofit/>
          </a:bodyPr>
          <a:lstStyle>
            <a:lvl1pPr marL="0" marR="0" indent="0" algn="l" defTabSz="609585" rtl="0" eaLnBrk="1" fontAlgn="auto" latinLnBrk="0" hangingPunct="1">
              <a:lnSpc>
                <a:spcPct val="100000"/>
              </a:lnSpc>
              <a:spcBef>
                <a:spcPct val="20000"/>
              </a:spcBef>
              <a:spcAft>
                <a:spcPts val="0"/>
              </a:spcAft>
              <a:buClrTx/>
              <a:buSzTx/>
              <a:buNone/>
              <a:tabLst/>
              <a:defRPr kumimoji="0" lang="en-US" sz="1267"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5719076" y="4487334"/>
            <a:ext cx="1032933" cy="1032933"/>
          </a:xfrm>
          <a:prstGeom prst="ellipse">
            <a:avLst/>
          </a:prstGeom>
        </p:spPr>
        <p:txBody>
          <a:bodyPr>
            <a:noAutofit/>
          </a:bodyPr>
          <a:lstStyle>
            <a:lvl1pPr marL="0" indent="0" algn="ctr">
              <a:buNone/>
              <a:defRPr sz="933"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1072625" y="2278681"/>
            <a:ext cx="2919740" cy="2336227"/>
          </a:xfrm>
          <a:prstGeom prst="rect">
            <a:avLst/>
          </a:prstGeom>
        </p:spPr>
      </p:pic>
      <p:cxnSp>
        <p:nvCxnSpPr>
          <p:cNvPr id="39" name="Straight Connector 38"/>
          <p:cNvCxnSpPr/>
          <p:nvPr userDrawn="1"/>
        </p:nvCxnSpPr>
        <p:spPr>
          <a:xfrm>
            <a:off x="347133" y="-249604"/>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47133" y="6838651"/>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63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89600"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5689601" y="4464051"/>
            <a:ext cx="4254500" cy="186360"/>
          </a:xfrm>
          <a:prstGeom prst="rect">
            <a:avLst/>
          </a:prstGeom>
        </p:spPr>
        <p:txBody>
          <a:bodyPr tIns="0" bIns="0" anchor="ctr">
            <a:noAutofit/>
          </a:bodyPr>
          <a:lstStyle>
            <a:lvl1pPr>
              <a:buNone/>
              <a:defRPr kumimoji="0" lang="en-US" sz="12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361006" y="2569173"/>
            <a:ext cx="2193644" cy="1755243"/>
          </a:xfrm>
          <a:prstGeom prst="rect">
            <a:avLst/>
          </a:prstGeom>
        </p:spPr>
      </p:pic>
      <p:sp>
        <p:nvSpPr>
          <p:cNvPr id="17" name="Text Placeholder 7"/>
          <p:cNvSpPr>
            <a:spLocks noGrp="1"/>
          </p:cNvSpPr>
          <p:nvPr>
            <p:ph type="body" sz="quarter" idx="14" hasCustomPrompt="1"/>
          </p:nvPr>
        </p:nvSpPr>
        <p:spPr>
          <a:xfrm>
            <a:off x="3123564" y="2607734"/>
            <a:ext cx="1574800" cy="1642533"/>
          </a:xfrm>
        </p:spPr>
        <p:txBody>
          <a:bodyPr anchor="ctr"/>
          <a:lstStyle>
            <a:lvl1pPr marL="0" indent="0" algn="ctr">
              <a:buNone/>
              <a:defRPr sz="1467"/>
            </a:lvl1pPr>
          </a:lstStyle>
          <a:p>
            <a:pPr lvl="0"/>
            <a:r>
              <a:rPr lang="en-US" dirty="0"/>
              <a:t>Place Client / Partner Logo Here</a:t>
            </a:r>
          </a:p>
        </p:txBody>
      </p:sp>
    </p:spTree>
    <p:extLst>
      <p:ext uri="{BB962C8B-B14F-4D97-AF65-F5344CB8AC3E}">
        <p14:creationId xmlns:p14="http://schemas.microsoft.com/office/powerpoint/2010/main" val="3418320906"/>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Slide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4E40306-1428-4A9A-87A0-0F6A4427A5DD}"/>
              </a:ext>
            </a:extLst>
          </p:cNvPr>
          <p:cNvSpPr/>
          <p:nvPr userDrawn="1"/>
        </p:nvSpPr>
        <p:spPr>
          <a:xfrm>
            <a:off x="0" y="0"/>
            <a:ext cx="12192000" cy="6900413"/>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A6D3C68F-2C62-4ADE-9F62-4BED93DDF53D}"/>
              </a:ext>
            </a:extLst>
          </p:cNvPr>
          <p:cNvSpPr/>
          <p:nvPr userDrawn="1"/>
        </p:nvSpPr>
        <p:spPr>
          <a:xfrm>
            <a:off x="-1" y="4119328"/>
            <a:ext cx="12192001" cy="2781085"/>
          </a:xfrm>
          <a:custGeom>
            <a:avLst/>
            <a:gdLst>
              <a:gd name="connsiteX0" fmla="*/ 12192000 w 12192001"/>
              <a:gd name="connsiteY0" fmla="*/ 0 h 2781085"/>
              <a:gd name="connsiteX1" fmla="*/ 12192000 w 12192001"/>
              <a:gd name="connsiteY1" fmla="*/ 1486594 h 2781085"/>
              <a:gd name="connsiteX2" fmla="*/ 12192000 w 12192001"/>
              <a:gd name="connsiteY2" fmla="*/ 1486828 h 2781085"/>
              <a:gd name="connsiteX3" fmla="*/ 12192000 w 12192001"/>
              <a:gd name="connsiteY3" fmla="*/ 1631486 h 2781085"/>
              <a:gd name="connsiteX4" fmla="*/ 12192001 w 12192001"/>
              <a:gd name="connsiteY4" fmla="*/ 1631486 h 2781085"/>
              <a:gd name="connsiteX5" fmla="*/ 12192001 w 12192001"/>
              <a:gd name="connsiteY5" fmla="*/ 2781085 h 2781085"/>
              <a:gd name="connsiteX6" fmla="*/ 0 w 12192001"/>
              <a:gd name="connsiteY6" fmla="*/ 2781085 h 2781085"/>
              <a:gd name="connsiteX7" fmla="*/ 0 w 12192001"/>
              <a:gd name="connsiteY7" fmla="*/ 1631486 h 2781085"/>
              <a:gd name="connsiteX8" fmla="*/ 1 w 12192001"/>
              <a:gd name="connsiteY8" fmla="*/ 1631486 h 2781085"/>
              <a:gd name="connsiteX9" fmla="*/ 1 w 12192001"/>
              <a:gd name="connsiteY9" fmla="*/ 1486828 h 2781085"/>
              <a:gd name="connsiteX10" fmla="*/ 1 w 12192001"/>
              <a:gd name="connsiteY10" fmla="*/ 1486594 h 2781085"/>
              <a:gd name="connsiteX11" fmla="*/ 729 w 12192001"/>
              <a:gd name="connsiteY11" fmla="*/ 1486594 h 2781085"/>
              <a:gd name="connsiteX12" fmla="*/ 447420 w 12192001"/>
              <a:gd name="connsiteY12" fmla="*/ 1342915 h 2781085"/>
              <a:gd name="connsiteX13" fmla="*/ 11916488 w 12192001"/>
              <a:gd name="connsiteY13" fmla="*/ 4098 h 278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1" h="2781085">
                <a:moveTo>
                  <a:pt x="12192000" y="0"/>
                </a:moveTo>
                <a:lnTo>
                  <a:pt x="12192000" y="1486594"/>
                </a:lnTo>
                <a:lnTo>
                  <a:pt x="12192000" y="1486828"/>
                </a:lnTo>
                <a:lnTo>
                  <a:pt x="12192000" y="1631486"/>
                </a:lnTo>
                <a:lnTo>
                  <a:pt x="12192001" y="1631486"/>
                </a:lnTo>
                <a:lnTo>
                  <a:pt x="12192001" y="2781085"/>
                </a:lnTo>
                <a:lnTo>
                  <a:pt x="0" y="2781085"/>
                </a:lnTo>
                <a:lnTo>
                  <a:pt x="0" y="1631486"/>
                </a:lnTo>
                <a:lnTo>
                  <a:pt x="1" y="1631486"/>
                </a:lnTo>
                <a:lnTo>
                  <a:pt x="1" y="1486828"/>
                </a:lnTo>
                <a:lnTo>
                  <a:pt x="1" y="1486594"/>
                </a:lnTo>
                <a:lnTo>
                  <a:pt x="729" y="1486594"/>
                </a:lnTo>
                <a:lnTo>
                  <a:pt x="447420" y="1342915"/>
                </a:lnTo>
                <a:cubicBezTo>
                  <a:pt x="5161125" y="-122232"/>
                  <a:pt x="9711109" y="20681"/>
                  <a:pt x="11916488" y="409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E94C568-6730-4A14-AEAE-A55C45234D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73" r="1428"/>
          <a:stretch/>
        </p:blipFill>
        <p:spPr>
          <a:xfrm>
            <a:off x="0" y="1159413"/>
            <a:ext cx="12192000" cy="5157577"/>
          </a:xfrm>
          <a:prstGeom prst="rect">
            <a:avLst/>
          </a:prstGeom>
        </p:spPr>
      </p:pic>
      <p:grpSp>
        <p:nvGrpSpPr>
          <p:cNvPr id="27" name="Group 26">
            <a:extLst>
              <a:ext uri="{FF2B5EF4-FFF2-40B4-BE49-F238E27FC236}">
                <a16:creationId xmlns:a16="http://schemas.microsoft.com/office/drawing/2014/main" id="{572B3AD9-4968-405B-999C-0FEFF82EDF01}"/>
              </a:ext>
            </a:extLst>
          </p:cNvPr>
          <p:cNvGrpSpPr/>
          <p:nvPr userDrawn="1"/>
        </p:nvGrpSpPr>
        <p:grpSpPr>
          <a:xfrm>
            <a:off x="573462" y="564169"/>
            <a:ext cx="3349419" cy="791860"/>
            <a:chOff x="7093816" y="801550"/>
            <a:chExt cx="3316291" cy="784028"/>
          </a:xfrm>
        </p:grpSpPr>
        <p:sp>
          <p:nvSpPr>
            <p:cNvPr id="28" name="Freeform: Shape 27">
              <a:extLst>
                <a:ext uri="{FF2B5EF4-FFF2-40B4-BE49-F238E27FC236}">
                  <a16:creationId xmlns:a16="http://schemas.microsoft.com/office/drawing/2014/main" id="{5C1B1B4B-5950-496C-BA32-1C9267FF9A61}"/>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9" name="Group 28">
              <a:extLst>
                <a:ext uri="{FF2B5EF4-FFF2-40B4-BE49-F238E27FC236}">
                  <a16:creationId xmlns:a16="http://schemas.microsoft.com/office/drawing/2014/main" id="{560D3024-D28D-4B18-AC23-6995522F7930}"/>
                </a:ext>
              </a:extLst>
            </p:cNvPr>
            <p:cNvGrpSpPr/>
            <p:nvPr userDrawn="1"/>
          </p:nvGrpSpPr>
          <p:grpSpPr>
            <a:xfrm>
              <a:off x="8016197" y="1006565"/>
              <a:ext cx="2393910" cy="328408"/>
              <a:chOff x="3316288" y="2735263"/>
              <a:chExt cx="8875712" cy="1217613"/>
            </a:xfrm>
          </p:grpSpPr>
          <p:sp>
            <p:nvSpPr>
              <p:cNvPr id="30" name="Freeform 11">
                <a:extLst>
                  <a:ext uri="{FF2B5EF4-FFF2-40B4-BE49-F238E27FC236}">
                    <a16:creationId xmlns:a16="http://schemas.microsoft.com/office/drawing/2014/main" id="{C50DE232-8A8D-4470-99F7-E2A37382CF6B}"/>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CBBAD06E-75D4-44D4-8BD4-D84E7EA242F4}"/>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45BF2F78-BCEB-41E5-82FF-1E19BCEF3ABC}"/>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6ACC82EF-06DD-449B-A7B9-A6AB71412BA4}"/>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670A6C1-2791-420F-8F1D-EEDD4CC3A22F}"/>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077E8DDE-5E00-4E49-9E91-20758A474DBF}"/>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721E08F1-03EB-40AA-88B2-62FED1C49664}"/>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21410293-E15C-4D6B-91EC-4FE1FF1359B3}"/>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7D7910A6-1985-441E-9814-B9FA6C685E2B}"/>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94E2530B-C69E-49B3-A9DC-B01EE44E2C80}"/>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Content Placeholder 10">
            <a:extLst>
              <a:ext uri="{FF2B5EF4-FFF2-40B4-BE49-F238E27FC236}">
                <a16:creationId xmlns:a16="http://schemas.microsoft.com/office/drawing/2014/main" id="{CC196B9C-0FC0-2D48-B969-E98A36804DE1}"/>
              </a:ext>
            </a:extLst>
          </p:cNvPr>
          <p:cNvSpPr>
            <a:spLocks noGrp="1"/>
          </p:cNvSpPr>
          <p:nvPr>
            <p:ph sz="quarter" idx="12" hasCustomPrompt="1"/>
          </p:nvPr>
        </p:nvSpPr>
        <p:spPr>
          <a:xfrm>
            <a:off x="536628" y="5835979"/>
            <a:ext cx="4841129" cy="345439"/>
          </a:xfrm>
          <a:prstGeom prst="rect">
            <a:avLst/>
          </a:prstGeom>
        </p:spPr>
        <p:txBody>
          <a:bodyPr>
            <a:noAutofit/>
          </a:bodyPr>
          <a:lstStyle>
            <a:lvl1pPr marL="0" indent="0">
              <a:buNone/>
              <a:defRPr sz="20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15" name="Content Placeholder 14">
            <a:extLst>
              <a:ext uri="{FF2B5EF4-FFF2-40B4-BE49-F238E27FC236}">
                <a16:creationId xmlns:a16="http://schemas.microsoft.com/office/drawing/2014/main" id="{42350EC1-6310-6C4B-9856-951AE95BF6AC}"/>
              </a:ext>
            </a:extLst>
          </p:cNvPr>
          <p:cNvSpPr>
            <a:spLocks noGrp="1"/>
          </p:cNvSpPr>
          <p:nvPr>
            <p:ph sz="quarter" idx="13" hasCustomPrompt="1"/>
          </p:nvPr>
        </p:nvSpPr>
        <p:spPr>
          <a:xfrm>
            <a:off x="536629" y="6181418"/>
            <a:ext cx="4841128" cy="338328"/>
          </a:xfrm>
          <a:prstGeom prst="rect">
            <a:avLst/>
          </a:prstGeom>
        </p:spPr>
        <p:txBody>
          <a:bodyPr>
            <a:normAutofit/>
          </a:bodyPr>
          <a:lstStyle>
            <a:lvl1pPr marL="0" indent="0">
              <a:buNone/>
              <a:defRPr sz="1800">
                <a:solidFill>
                  <a:schemeClr val="accent1"/>
                </a:solidFill>
              </a:defRPr>
            </a:lvl1pPr>
          </a:lstStyle>
          <a:p>
            <a:pPr lvl="0"/>
            <a:r>
              <a:rPr lang="en-US" dirty="0"/>
              <a:t>Month, Year</a:t>
            </a:r>
          </a:p>
        </p:txBody>
      </p:sp>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546303" y="1818424"/>
            <a:ext cx="4831455" cy="1908102"/>
          </a:xfrm>
          <a:prstGeom prst="rect">
            <a:avLst/>
          </a:prstGeom>
        </p:spPr>
        <p:txBody>
          <a:bodyPr anchor="b" anchorCtr="0">
            <a:normAutofit/>
          </a:bodyPr>
          <a:lstStyle>
            <a:lvl1pPr marL="0" indent="0">
              <a:buNone/>
              <a:defRPr sz="3300" b="1">
                <a:solidFill>
                  <a:schemeClr val="bg1"/>
                </a:solidFill>
              </a:defRPr>
            </a:lvl1pPr>
          </a:lstStyle>
          <a:p>
            <a:pPr lvl="0"/>
            <a:r>
              <a:rPr lang="en-US" dirty="0"/>
              <a:t>Main Title</a:t>
            </a:r>
          </a:p>
        </p:txBody>
      </p:sp>
    </p:spTree>
    <p:extLst>
      <p:ext uri="{BB962C8B-B14F-4D97-AF65-F5344CB8AC3E}">
        <p14:creationId xmlns:p14="http://schemas.microsoft.com/office/powerpoint/2010/main" val="2497185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1039077"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307557"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350761" y="338667"/>
            <a:ext cx="2922209" cy="692892"/>
          </a:xfrm>
          <a:prstGeom prst="rect">
            <a:avLst/>
          </a:prstGeom>
          <a:noFill/>
        </p:spPr>
        <p:txBody>
          <a:bodyPr wrap="square" lIns="0" rtlCol="0" anchor="t" anchorCtr="0">
            <a:noAutofit/>
          </a:bodyPr>
          <a:lstStyle>
            <a:lvl1pPr marL="0" algn="l">
              <a:lnSpc>
                <a:spcPct val="98000"/>
              </a:lnSpc>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1039077"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1039077"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307557"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1039077"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1039077"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307557"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1039077"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1039077" y="5409486"/>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307557" y="5279267"/>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1039077" y="5657736"/>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6885695" y="1961011"/>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6154175" y="1830792"/>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6885695" y="2209261"/>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6885695" y="3129960"/>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6154175" y="2999741"/>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6885695" y="3378210"/>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6885695" y="4296982"/>
            <a:ext cx="4853723" cy="200861"/>
          </a:xfrm>
          <a:prstGeom prst="rect">
            <a:avLst/>
          </a:prstGeom>
        </p:spPr>
        <p:txBody>
          <a:bodyPr tIns="0" bIns="0" anchor="ctr" anchorCtr="0">
            <a:noAutofit/>
          </a:bodyPr>
          <a:lstStyle>
            <a:lvl1pPr marL="0" indent="0">
              <a:buNone/>
              <a:defRPr sz="1733"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6154175" y="4166763"/>
            <a:ext cx="670560" cy="668792"/>
          </a:xfrm>
          <a:prstGeom prst="ellipse">
            <a:avLst/>
          </a:prstGeom>
          <a:solidFill>
            <a:schemeClr val="tx2"/>
          </a:solidFill>
        </p:spPr>
        <p:txBody>
          <a:bodyPr anchor="ctr">
            <a:normAutofit/>
          </a:bodyPr>
          <a:lstStyle>
            <a:lvl1pPr marL="0" indent="0" algn="ctr">
              <a:buFont typeface="Arial" pitchFamily="34" charset="0"/>
              <a:buNone/>
              <a:defRPr sz="1467"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6885695" y="4545232"/>
            <a:ext cx="4853723" cy="198993"/>
          </a:xfrm>
          <a:prstGeom prst="rect">
            <a:avLst/>
          </a:prstGeom>
        </p:spPr>
        <p:txBody>
          <a:bodyPr tIns="0" bIns="0" anchor="t" anchorCtr="0">
            <a:noAutofit/>
          </a:bodyPr>
          <a:lstStyle>
            <a:lvl1pPr marL="0" indent="0">
              <a:buNone/>
              <a:defRPr sz="12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8" name="TextBox 77"/>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9"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95931" y="6638153"/>
            <a:ext cx="671717" cy="126295"/>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701342373"/>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3542333" y="1"/>
            <a:ext cx="8669812" cy="6270172"/>
          </a:xfrm>
          <a:prstGeom prst="rect">
            <a:avLst/>
          </a:prstGeom>
        </p:spPr>
      </p:pic>
      <p:sp>
        <p:nvSpPr>
          <p:cNvPr id="21" name="object 5"/>
          <p:cNvSpPr/>
          <p:nvPr userDrawn="1"/>
        </p:nvSpPr>
        <p:spPr>
          <a:xfrm>
            <a:off x="11242677" y="2976559"/>
            <a:ext cx="617127"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6" name="object 5"/>
          <p:cNvSpPr/>
          <p:nvPr userDrawn="1"/>
        </p:nvSpPr>
        <p:spPr>
          <a:xfrm>
            <a:off x="10298689" y="4759389"/>
            <a:ext cx="522007"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7" name="object 5"/>
          <p:cNvSpPr/>
          <p:nvPr userDrawn="1"/>
        </p:nvSpPr>
        <p:spPr>
          <a:xfrm>
            <a:off x="8108140" y="2183592"/>
            <a:ext cx="477059"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8" name="object 5"/>
          <p:cNvSpPr/>
          <p:nvPr userDrawn="1"/>
        </p:nvSpPr>
        <p:spPr>
          <a:xfrm>
            <a:off x="7256836" y="4174848"/>
            <a:ext cx="463827"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9" name="object 5"/>
          <p:cNvSpPr/>
          <p:nvPr userDrawn="1"/>
        </p:nvSpPr>
        <p:spPr>
          <a:xfrm>
            <a:off x="8509001" y="3345759"/>
            <a:ext cx="320676"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338667" y="2353656"/>
            <a:ext cx="7378700" cy="3756689"/>
          </a:xfrm>
          <a:prstGeom prst="rect">
            <a:avLst/>
          </a:prstGeom>
          <a:noFill/>
        </p:spPr>
        <p:txBody>
          <a:bodyPr wrap="square" lIns="0" rtlCol="0" anchor="t" anchorCtr="0">
            <a:noAutofit/>
          </a:bodyPr>
          <a:lstStyle>
            <a:lvl1pPr marL="0" algn="l">
              <a:lnSpc>
                <a:spcPct val="98000"/>
              </a:lnSpc>
              <a:tabLst>
                <a:tab pos="609585" algn="l"/>
              </a:tabLst>
              <a:defRPr lang="en-US" sz="48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print">
            <a:extLst>
              <a:ext uri="{28A0092B-C50C-407E-A947-70E740481C1C}">
                <a14:useLocalDpi xmlns:a14="http://schemas.microsoft.com/office/drawing/2010/main" val="0"/>
              </a:ext>
            </a:extLst>
          </a:blip>
          <a:srcRect l="9981" t="11774" r="9918" b="11902"/>
          <a:stretch/>
        </p:blipFill>
        <p:spPr>
          <a:xfrm>
            <a:off x="296595" y="570957"/>
            <a:ext cx="1403352" cy="1122892"/>
          </a:xfrm>
          <a:prstGeom prst="rect">
            <a:avLst/>
          </a:prstGeom>
        </p:spPr>
      </p:pic>
    </p:spTree>
    <p:extLst>
      <p:ext uri="{BB962C8B-B14F-4D97-AF65-F5344CB8AC3E}">
        <p14:creationId xmlns:p14="http://schemas.microsoft.com/office/powerpoint/2010/main" val="309191713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3542333" y="1"/>
            <a:ext cx="8669812" cy="6270172"/>
          </a:xfrm>
          <a:prstGeom prst="rect">
            <a:avLst/>
          </a:prstGeom>
        </p:spPr>
      </p:pic>
      <p:sp>
        <p:nvSpPr>
          <p:cNvPr id="21" name="object 5"/>
          <p:cNvSpPr/>
          <p:nvPr userDrawn="1"/>
        </p:nvSpPr>
        <p:spPr>
          <a:xfrm>
            <a:off x="11242677" y="2976559"/>
            <a:ext cx="617127"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6" name="object 5"/>
          <p:cNvSpPr/>
          <p:nvPr userDrawn="1"/>
        </p:nvSpPr>
        <p:spPr>
          <a:xfrm>
            <a:off x="10298689" y="4759389"/>
            <a:ext cx="522007"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7" name="object 5"/>
          <p:cNvSpPr/>
          <p:nvPr userDrawn="1"/>
        </p:nvSpPr>
        <p:spPr>
          <a:xfrm>
            <a:off x="8108140" y="2183592"/>
            <a:ext cx="477059"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8" name="object 5"/>
          <p:cNvSpPr/>
          <p:nvPr userDrawn="1"/>
        </p:nvSpPr>
        <p:spPr>
          <a:xfrm>
            <a:off x="7256836" y="4174848"/>
            <a:ext cx="463827"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29" name="object 5"/>
          <p:cNvSpPr/>
          <p:nvPr userDrawn="1"/>
        </p:nvSpPr>
        <p:spPr>
          <a:xfrm>
            <a:off x="8509001" y="3345759"/>
            <a:ext cx="320676"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sz="2400" dirty="0">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338667" y="2353656"/>
            <a:ext cx="7378700" cy="3756689"/>
          </a:xfrm>
          <a:prstGeom prst="rect">
            <a:avLst/>
          </a:prstGeom>
          <a:noFill/>
        </p:spPr>
        <p:txBody>
          <a:bodyPr wrap="square" lIns="0" rtlCol="0" anchor="t" anchorCtr="0">
            <a:noAutofit/>
          </a:bodyPr>
          <a:lstStyle>
            <a:lvl1pPr marL="0" algn="l">
              <a:lnSpc>
                <a:spcPct val="98000"/>
              </a:lnSpc>
              <a:tabLst>
                <a:tab pos="609585" algn="l"/>
              </a:tabLst>
              <a:defRPr lang="en-US" sz="48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print">
            <a:extLst>
              <a:ext uri="{28A0092B-C50C-407E-A947-70E740481C1C}">
                <a14:useLocalDpi xmlns:a14="http://schemas.microsoft.com/office/drawing/2010/main" val="0"/>
              </a:ext>
            </a:extLst>
          </a:blip>
          <a:srcRect l="9981" t="11774" r="9918" b="11902"/>
          <a:stretch/>
        </p:blipFill>
        <p:spPr>
          <a:xfrm>
            <a:off x="296595" y="570957"/>
            <a:ext cx="1403352" cy="1122892"/>
          </a:xfrm>
          <a:prstGeom prst="rect">
            <a:avLst/>
          </a:prstGeom>
        </p:spPr>
      </p:pic>
      <p:sp>
        <p:nvSpPr>
          <p:cNvPr id="19" name="Text Placeholder 7"/>
          <p:cNvSpPr>
            <a:spLocks noGrp="1"/>
          </p:cNvSpPr>
          <p:nvPr>
            <p:ph type="body" sz="quarter" idx="14" hasCustomPrompt="1"/>
          </p:nvPr>
        </p:nvSpPr>
        <p:spPr>
          <a:xfrm>
            <a:off x="2058892" y="677333"/>
            <a:ext cx="863600" cy="897467"/>
          </a:xfrm>
        </p:spPr>
        <p:txBody>
          <a:bodyPr anchor="ctr"/>
          <a:lstStyle>
            <a:lvl1pPr marL="0" indent="0" algn="ctr">
              <a:buNone/>
              <a:defRPr sz="1067"/>
            </a:lvl1pPr>
          </a:lstStyle>
          <a:p>
            <a:pPr lvl="0"/>
            <a:r>
              <a:rPr lang="en-US" dirty="0"/>
              <a:t>Place Client / Partner Logo Here</a:t>
            </a:r>
          </a:p>
        </p:txBody>
      </p:sp>
    </p:spTree>
    <p:extLst>
      <p:ext uri="{BB962C8B-B14F-4D97-AF65-F5344CB8AC3E}">
        <p14:creationId xmlns:p14="http://schemas.microsoft.com/office/powerpoint/2010/main" val="346584935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543130" y="0"/>
            <a:ext cx="8652068" cy="6266688"/>
          </a:xfrm>
          <a:prstGeom prst="rect">
            <a:avLst/>
          </a:prstGeom>
        </p:spPr>
        <p:txBody>
          <a:bodyPr>
            <a:noAutofit/>
          </a:bodyPr>
          <a:lstStyle>
            <a:lvl1pPr marL="0" indent="0" algn="ctr">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296595" y="570957"/>
            <a:ext cx="1403352" cy="1122892"/>
          </a:xfrm>
          <a:prstGeom prst="rect">
            <a:avLst/>
          </a:prstGeom>
        </p:spPr>
      </p:pic>
      <p:sp>
        <p:nvSpPr>
          <p:cNvPr id="12" name="Text Placeholder 7"/>
          <p:cNvSpPr>
            <a:spLocks noGrp="1"/>
          </p:cNvSpPr>
          <p:nvPr>
            <p:ph type="body" sz="quarter" idx="14" hasCustomPrompt="1"/>
          </p:nvPr>
        </p:nvSpPr>
        <p:spPr>
          <a:xfrm>
            <a:off x="2058892" y="677333"/>
            <a:ext cx="863600" cy="897467"/>
          </a:xfrm>
        </p:spPr>
        <p:txBody>
          <a:bodyPr anchor="ctr"/>
          <a:lstStyle>
            <a:lvl1pPr marL="0" indent="0" algn="ctr">
              <a:buNone/>
              <a:defRPr sz="1067"/>
            </a:lvl1pPr>
          </a:lstStyle>
          <a:p>
            <a:pPr lvl="0"/>
            <a:r>
              <a:rPr lang="en-US" dirty="0"/>
              <a:t>Place Client / Partner Logo Here</a:t>
            </a:r>
          </a:p>
        </p:txBody>
      </p:sp>
      <p:sp>
        <p:nvSpPr>
          <p:cNvPr id="14" name="Title 1"/>
          <p:cNvSpPr>
            <a:spLocks noGrp="1"/>
          </p:cNvSpPr>
          <p:nvPr>
            <p:ph type="ctrTitle" hasCustomPrompt="1"/>
          </p:nvPr>
        </p:nvSpPr>
        <p:spPr>
          <a:xfrm>
            <a:off x="338667" y="2353656"/>
            <a:ext cx="7378700" cy="3756689"/>
          </a:xfrm>
          <a:prstGeom prst="rect">
            <a:avLst/>
          </a:prstGeom>
          <a:noFill/>
        </p:spPr>
        <p:txBody>
          <a:bodyPr wrap="square" lIns="0" rtlCol="0" anchor="t" anchorCtr="0">
            <a:noAutofit/>
          </a:bodyPr>
          <a:lstStyle>
            <a:lvl1pPr marL="0" algn="l">
              <a:lnSpc>
                <a:spcPct val="98000"/>
              </a:lnSpc>
              <a:tabLst>
                <a:tab pos="609585" algn="l"/>
              </a:tabLst>
              <a:defRPr lang="en-US" sz="48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3368268296"/>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367695" y="1727199"/>
            <a:ext cx="11468707"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367695" y="2232779"/>
            <a:ext cx="11468707" cy="4113468"/>
          </a:xfrm>
        </p:spPr>
        <p:txBody>
          <a:bodyPr/>
          <a:lstStyle>
            <a:lvl1pPr marL="228594" indent="-228594" algn="l" defTabSz="2438339" rtl="0" eaLnBrk="1" latinLnBrk="0" hangingPunct="1">
              <a:lnSpc>
                <a:spcPct val="100000"/>
              </a:lnSpc>
              <a:spcBef>
                <a:spcPts val="800"/>
              </a:spcBef>
              <a:buFont typeface="Arial" panose="020B0604020202020204" pitchFamily="34" charset="0"/>
              <a:buChar char="•"/>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2"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95931" y="6638153"/>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95101085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13117545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12195199" cy="6536267"/>
          </a:xfrm>
          <a:prstGeom prst="rect">
            <a:avLst/>
          </a:prstGeom>
        </p:spPr>
        <p:txBody>
          <a:bodyPr>
            <a:noAutofit/>
          </a:bodyPr>
          <a:lstStyle>
            <a:lvl1pPr marL="0" indent="0" algn="ctr">
              <a:buFontTx/>
              <a:buNone/>
              <a:defRPr sz="2133"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4" name="TextBox 33"/>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5"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95931" y="6638153"/>
            <a:ext cx="671717" cy="126295"/>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
        <p:nvSpPr>
          <p:cNvPr id="47" name="Title 1"/>
          <p:cNvSpPr>
            <a:spLocks noGrp="1"/>
          </p:cNvSpPr>
          <p:nvPr userDrawn="1">
            <p:ph type="ctrTitle" hasCustomPrompt="1"/>
          </p:nvPr>
        </p:nvSpPr>
        <p:spPr>
          <a:xfrm>
            <a:off x="358019" y="2353733"/>
            <a:ext cx="5832764" cy="1591608"/>
          </a:xfrm>
          <a:prstGeom prst="rect">
            <a:avLst/>
          </a:prstGeom>
          <a:noFill/>
        </p:spPr>
        <p:txBody>
          <a:bodyPr wrap="square" lIns="0" rtlCol="0" anchor="t" anchorCtr="0">
            <a:noAutofit/>
          </a:bodyPr>
          <a:lstStyle>
            <a:lvl1pPr marL="0" algn="l">
              <a:lnSpc>
                <a:spcPct val="98000"/>
              </a:lnSpc>
              <a:tabLst>
                <a:tab pos="609585" algn="l"/>
              </a:tabLst>
              <a:defRPr lang="en-US" sz="4533"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290975279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12195199" cy="6536267"/>
          </a:xfrm>
          <a:prstGeom prst="rect">
            <a:avLst/>
          </a:prstGeom>
        </p:spPr>
        <p:txBody>
          <a:bodyPr>
            <a:noAutofit/>
          </a:bodyPr>
          <a:lstStyle>
            <a:lvl1pPr marL="0" indent="0" algn="ctr">
              <a:buFontTx/>
              <a:buNone/>
              <a:defRPr sz="2133"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370112"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4301143"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8232173" y="1704110"/>
            <a:ext cx="3535680" cy="1330036"/>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TextBox 3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0"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95931" y="6638153"/>
            <a:ext cx="671717" cy="126295"/>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69973572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4656754" y="0"/>
            <a:ext cx="7538445" cy="5875867"/>
          </a:xfrm>
          <a:prstGeom prst="rect">
            <a:avLst/>
          </a:prstGeom>
        </p:spPr>
        <p:txBody>
          <a:bodyPr>
            <a:noAutofit/>
          </a:bodyPr>
          <a:lstStyle>
            <a:lvl1pPr marL="0" indent="0" algn="ctr">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370112" y="1727199"/>
            <a:ext cx="3014133"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370112" y="2232779"/>
            <a:ext cx="3014133" cy="4113468"/>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370111" y="338667"/>
            <a:ext cx="559829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9" name="TextBox 4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50"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95931" y="6638153"/>
            <a:ext cx="671717" cy="126295"/>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54210737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5182251" y="3497599"/>
            <a:ext cx="2974848" cy="2974848"/>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367694" y="1727199"/>
            <a:ext cx="3014133"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367694" y="2232779"/>
            <a:ext cx="3014133" cy="4113468"/>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367694"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6571511" y="778933"/>
            <a:ext cx="5418667" cy="5418667"/>
          </a:xfrm>
          <a:prstGeom prst="ellipse">
            <a:avLst/>
          </a:prstGeom>
        </p:spPr>
        <p:txBody>
          <a:bodyPr>
            <a:noAutofit/>
          </a:bodyPr>
          <a:lstStyle>
            <a:lvl1pPr marL="0" indent="0" algn="ctr">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370112" y="338667"/>
            <a:ext cx="6868888"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TextBox 38"/>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0"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95931" y="6638153"/>
            <a:ext cx="671717" cy="126295"/>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07590438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ver Slide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4E40306-1428-4A9A-87A0-0F6A4427A5DD}"/>
              </a:ext>
            </a:extLst>
          </p:cNvPr>
          <p:cNvSpPr/>
          <p:nvPr userDrawn="1"/>
        </p:nvSpPr>
        <p:spPr>
          <a:xfrm>
            <a:off x="0" y="0"/>
            <a:ext cx="12192000" cy="6900413"/>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A6D3C68F-2C62-4ADE-9F62-4BED93DDF53D}"/>
              </a:ext>
            </a:extLst>
          </p:cNvPr>
          <p:cNvSpPr/>
          <p:nvPr userDrawn="1"/>
        </p:nvSpPr>
        <p:spPr>
          <a:xfrm>
            <a:off x="-1" y="4119328"/>
            <a:ext cx="12192001" cy="2781085"/>
          </a:xfrm>
          <a:custGeom>
            <a:avLst/>
            <a:gdLst>
              <a:gd name="connsiteX0" fmla="*/ 12192000 w 12192001"/>
              <a:gd name="connsiteY0" fmla="*/ 0 h 2781085"/>
              <a:gd name="connsiteX1" fmla="*/ 12192000 w 12192001"/>
              <a:gd name="connsiteY1" fmla="*/ 1486594 h 2781085"/>
              <a:gd name="connsiteX2" fmla="*/ 12192000 w 12192001"/>
              <a:gd name="connsiteY2" fmla="*/ 1486828 h 2781085"/>
              <a:gd name="connsiteX3" fmla="*/ 12192000 w 12192001"/>
              <a:gd name="connsiteY3" fmla="*/ 1631486 h 2781085"/>
              <a:gd name="connsiteX4" fmla="*/ 12192001 w 12192001"/>
              <a:gd name="connsiteY4" fmla="*/ 1631486 h 2781085"/>
              <a:gd name="connsiteX5" fmla="*/ 12192001 w 12192001"/>
              <a:gd name="connsiteY5" fmla="*/ 2781085 h 2781085"/>
              <a:gd name="connsiteX6" fmla="*/ 0 w 12192001"/>
              <a:gd name="connsiteY6" fmla="*/ 2781085 h 2781085"/>
              <a:gd name="connsiteX7" fmla="*/ 0 w 12192001"/>
              <a:gd name="connsiteY7" fmla="*/ 1631486 h 2781085"/>
              <a:gd name="connsiteX8" fmla="*/ 1 w 12192001"/>
              <a:gd name="connsiteY8" fmla="*/ 1631486 h 2781085"/>
              <a:gd name="connsiteX9" fmla="*/ 1 w 12192001"/>
              <a:gd name="connsiteY9" fmla="*/ 1486828 h 2781085"/>
              <a:gd name="connsiteX10" fmla="*/ 1 w 12192001"/>
              <a:gd name="connsiteY10" fmla="*/ 1486594 h 2781085"/>
              <a:gd name="connsiteX11" fmla="*/ 729 w 12192001"/>
              <a:gd name="connsiteY11" fmla="*/ 1486594 h 2781085"/>
              <a:gd name="connsiteX12" fmla="*/ 447420 w 12192001"/>
              <a:gd name="connsiteY12" fmla="*/ 1342915 h 2781085"/>
              <a:gd name="connsiteX13" fmla="*/ 11916488 w 12192001"/>
              <a:gd name="connsiteY13" fmla="*/ 4098 h 278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1" h="2781085">
                <a:moveTo>
                  <a:pt x="12192000" y="0"/>
                </a:moveTo>
                <a:lnTo>
                  <a:pt x="12192000" y="1486594"/>
                </a:lnTo>
                <a:lnTo>
                  <a:pt x="12192000" y="1486828"/>
                </a:lnTo>
                <a:lnTo>
                  <a:pt x="12192000" y="1631486"/>
                </a:lnTo>
                <a:lnTo>
                  <a:pt x="12192001" y="1631486"/>
                </a:lnTo>
                <a:lnTo>
                  <a:pt x="12192001" y="2781085"/>
                </a:lnTo>
                <a:lnTo>
                  <a:pt x="0" y="2781085"/>
                </a:lnTo>
                <a:lnTo>
                  <a:pt x="0" y="1631486"/>
                </a:lnTo>
                <a:lnTo>
                  <a:pt x="1" y="1631486"/>
                </a:lnTo>
                <a:lnTo>
                  <a:pt x="1" y="1486828"/>
                </a:lnTo>
                <a:lnTo>
                  <a:pt x="1" y="1486594"/>
                </a:lnTo>
                <a:lnTo>
                  <a:pt x="729" y="1486594"/>
                </a:lnTo>
                <a:lnTo>
                  <a:pt x="447420" y="1342915"/>
                </a:lnTo>
                <a:cubicBezTo>
                  <a:pt x="5161125" y="-122232"/>
                  <a:pt x="9711109" y="20681"/>
                  <a:pt x="11916488" y="409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E94C568-6730-4A14-AEAE-A55C45234D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73" r="1428"/>
          <a:stretch/>
        </p:blipFill>
        <p:spPr>
          <a:xfrm>
            <a:off x="0" y="1159413"/>
            <a:ext cx="12192000" cy="5157577"/>
          </a:xfrm>
          <a:prstGeom prst="rect">
            <a:avLst/>
          </a:prstGeom>
        </p:spPr>
      </p:pic>
      <p:sp>
        <p:nvSpPr>
          <p:cNvPr id="11" name="Content Placeholder 10">
            <a:extLst>
              <a:ext uri="{FF2B5EF4-FFF2-40B4-BE49-F238E27FC236}">
                <a16:creationId xmlns:a16="http://schemas.microsoft.com/office/drawing/2014/main" id="{CC196B9C-0FC0-2D48-B969-E98A36804DE1}"/>
              </a:ext>
            </a:extLst>
          </p:cNvPr>
          <p:cNvSpPr>
            <a:spLocks noGrp="1"/>
          </p:cNvSpPr>
          <p:nvPr>
            <p:ph sz="quarter" idx="12" hasCustomPrompt="1"/>
          </p:nvPr>
        </p:nvSpPr>
        <p:spPr>
          <a:xfrm>
            <a:off x="536628" y="5903765"/>
            <a:ext cx="4841129" cy="345439"/>
          </a:xfrm>
          <a:prstGeom prst="rect">
            <a:avLst/>
          </a:prstGeom>
        </p:spPr>
        <p:txBody>
          <a:bodyPr>
            <a:noAutofit/>
          </a:bodyPr>
          <a:lstStyle>
            <a:lvl1pPr marL="0" indent="0">
              <a:buNone/>
              <a:defRPr sz="20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15" name="Content Placeholder 14">
            <a:extLst>
              <a:ext uri="{FF2B5EF4-FFF2-40B4-BE49-F238E27FC236}">
                <a16:creationId xmlns:a16="http://schemas.microsoft.com/office/drawing/2014/main" id="{42350EC1-6310-6C4B-9856-951AE95BF6AC}"/>
              </a:ext>
            </a:extLst>
          </p:cNvPr>
          <p:cNvSpPr>
            <a:spLocks noGrp="1"/>
          </p:cNvSpPr>
          <p:nvPr>
            <p:ph sz="quarter" idx="13" hasCustomPrompt="1"/>
          </p:nvPr>
        </p:nvSpPr>
        <p:spPr>
          <a:xfrm>
            <a:off x="536629" y="6249204"/>
            <a:ext cx="4841128" cy="338328"/>
          </a:xfrm>
          <a:prstGeom prst="rect">
            <a:avLst/>
          </a:prstGeom>
        </p:spPr>
        <p:txBody>
          <a:bodyPr>
            <a:normAutofit/>
          </a:bodyPr>
          <a:lstStyle>
            <a:lvl1pPr marL="0" indent="0">
              <a:buNone/>
              <a:defRPr sz="1800">
                <a:solidFill>
                  <a:schemeClr val="accent1"/>
                </a:solidFill>
              </a:defRPr>
            </a:lvl1pPr>
          </a:lstStyle>
          <a:p>
            <a:pPr lvl="0"/>
            <a:r>
              <a:rPr lang="en-US" dirty="0"/>
              <a:t>Month, Year</a:t>
            </a:r>
          </a:p>
        </p:txBody>
      </p:sp>
      <p:sp>
        <p:nvSpPr>
          <p:cNvPr id="21" name="Content Placeholder 5">
            <a:extLst>
              <a:ext uri="{FF2B5EF4-FFF2-40B4-BE49-F238E27FC236}">
                <a16:creationId xmlns:a16="http://schemas.microsoft.com/office/drawing/2014/main" id="{44F011B6-F983-4AEB-96CC-432B404A62AC}"/>
              </a:ext>
            </a:extLst>
          </p:cNvPr>
          <p:cNvSpPr>
            <a:spLocks noGrp="1"/>
          </p:cNvSpPr>
          <p:nvPr>
            <p:ph sz="quarter" idx="10" hasCustomPrompt="1"/>
          </p:nvPr>
        </p:nvSpPr>
        <p:spPr>
          <a:xfrm>
            <a:off x="536628" y="710272"/>
            <a:ext cx="4841129" cy="1536084"/>
          </a:xfrm>
          <a:prstGeom prst="rect">
            <a:avLst/>
          </a:prstGeom>
        </p:spPr>
        <p:txBody>
          <a:bodyPr anchor="b" anchorCtr="0">
            <a:normAutofit/>
          </a:bodyPr>
          <a:lstStyle>
            <a:lvl1pPr marL="0" indent="0">
              <a:lnSpc>
                <a:spcPct val="80000"/>
              </a:lnSpc>
              <a:buNone/>
              <a:defRPr sz="3600" b="1">
                <a:solidFill>
                  <a:schemeClr val="bg1"/>
                </a:solidFill>
              </a:defRPr>
            </a:lvl1pPr>
          </a:lstStyle>
          <a:p>
            <a:pPr lvl="0"/>
            <a:r>
              <a:rPr lang="en-US" dirty="0"/>
              <a:t>Main Title</a:t>
            </a:r>
          </a:p>
        </p:txBody>
      </p:sp>
      <p:sp>
        <p:nvSpPr>
          <p:cNvPr id="22" name="Content Placeholder 5">
            <a:extLst>
              <a:ext uri="{FF2B5EF4-FFF2-40B4-BE49-F238E27FC236}">
                <a16:creationId xmlns:a16="http://schemas.microsoft.com/office/drawing/2014/main" id="{0A79FCFF-9E4F-4665-8198-652E9F7AC4C4}"/>
              </a:ext>
            </a:extLst>
          </p:cNvPr>
          <p:cNvSpPr>
            <a:spLocks noGrp="1"/>
          </p:cNvSpPr>
          <p:nvPr>
            <p:ph sz="quarter" idx="14" hasCustomPrompt="1"/>
          </p:nvPr>
        </p:nvSpPr>
        <p:spPr>
          <a:xfrm>
            <a:off x="536628" y="2262304"/>
            <a:ext cx="4841129" cy="1536083"/>
          </a:xfrm>
          <a:prstGeom prst="rect">
            <a:avLst/>
          </a:prstGeom>
        </p:spPr>
        <p:txBody>
          <a:bodyPr anchor="t" anchorCtr="0">
            <a:normAutofit/>
          </a:bodyPr>
          <a:lstStyle>
            <a:lvl1pPr marL="0" indent="0">
              <a:lnSpc>
                <a:spcPct val="80000"/>
              </a:lnSpc>
              <a:buNone/>
              <a:defRPr sz="3300" b="0">
                <a:solidFill>
                  <a:schemeClr val="bg1"/>
                </a:solidFill>
                <a:latin typeface="+mj-lt"/>
              </a:defRPr>
            </a:lvl1pPr>
          </a:lstStyle>
          <a:p>
            <a:pPr lvl="0"/>
            <a:r>
              <a:rPr lang="en-US" dirty="0"/>
              <a:t>Subtitle</a:t>
            </a:r>
          </a:p>
        </p:txBody>
      </p:sp>
      <p:grpSp>
        <p:nvGrpSpPr>
          <p:cNvPr id="23" name="Group 22">
            <a:extLst>
              <a:ext uri="{FF2B5EF4-FFF2-40B4-BE49-F238E27FC236}">
                <a16:creationId xmlns:a16="http://schemas.microsoft.com/office/drawing/2014/main" id="{62E5DE5C-0D52-493D-81E0-C8619A98B5B9}"/>
              </a:ext>
            </a:extLst>
          </p:cNvPr>
          <p:cNvGrpSpPr/>
          <p:nvPr userDrawn="1"/>
        </p:nvGrpSpPr>
        <p:grpSpPr>
          <a:xfrm>
            <a:off x="9656470" y="6010668"/>
            <a:ext cx="2153302" cy="509078"/>
            <a:chOff x="194487" y="6026105"/>
            <a:chExt cx="2471221" cy="584239"/>
          </a:xfrm>
        </p:grpSpPr>
        <p:sp>
          <p:nvSpPr>
            <p:cNvPr id="24" name="Freeform: Shape 23">
              <a:extLst>
                <a:ext uri="{FF2B5EF4-FFF2-40B4-BE49-F238E27FC236}">
                  <a16:creationId xmlns:a16="http://schemas.microsoft.com/office/drawing/2014/main" id="{FBAA9E5E-F0A9-444D-A10F-7CE535DD9419}"/>
                </a:ext>
              </a:extLst>
            </p:cNvPr>
            <p:cNvSpPr>
              <a:spLocks/>
            </p:cNvSpPr>
            <p:nvPr userDrawn="1"/>
          </p:nvSpPr>
          <p:spPr bwMode="auto">
            <a:xfrm>
              <a:off x="194487" y="6026105"/>
              <a:ext cx="510267" cy="58423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6" name="Group 25">
              <a:extLst>
                <a:ext uri="{FF2B5EF4-FFF2-40B4-BE49-F238E27FC236}">
                  <a16:creationId xmlns:a16="http://schemas.microsoft.com/office/drawing/2014/main" id="{16FDD0BE-ECF4-4435-ABF6-DE147A176B1D}"/>
                </a:ext>
              </a:extLst>
            </p:cNvPr>
            <p:cNvGrpSpPr/>
            <p:nvPr userDrawn="1"/>
          </p:nvGrpSpPr>
          <p:grpSpPr>
            <a:xfrm>
              <a:off x="881823" y="6178877"/>
              <a:ext cx="1783885" cy="244722"/>
              <a:chOff x="3316288" y="2735263"/>
              <a:chExt cx="8875712" cy="1217613"/>
            </a:xfrm>
            <a:solidFill>
              <a:schemeClr val="tx1"/>
            </a:solidFill>
          </p:grpSpPr>
          <p:sp>
            <p:nvSpPr>
              <p:cNvPr id="42" name="Freeform 11">
                <a:extLst>
                  <a:ext uri="{FF2B5EF4-FFF2-40B4-BE49-F238E27FC236}">
                    <a16:creationId xmlns:a16="http://schemas.microsoft.com/office/drawing/2014/main" id="{4BAC8603-8EDC-4DB1-8893-FDD1402606CA}"/>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5D6BCBF0-0321-46C4-B8B5-6B3E57B8509F}"/>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9A8EB8CA-F020-4FD8-876E-279283948DCE}"/>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CA5101D3-EE30-4649-B9B2-5C0EE8FDCEDB}"/>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2D1974F9-E1EB-42B4-A56A-000C15D71C85}"/>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298AF507-D8BF-4624-B905-682E0FC8EB69}"/>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88CB4B26-C88A-4768-8B00-72435049A9E7}"/>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BF1D1DF6-1CB4-4257-ABB8-0D3DEAE9CB53}"/>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B182F484-92D0-4C9C-ABE7-CB48CBF5EC40}"/>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a:extLst>
                  <a:ext uri="{FF2B5EF4-FFF2-40B4-BE49-F238E27FC236}">
                    <a16:creationId xmlns:a16="http://schemas.microsoft.com/office/drawing/2014/main" id="{5A5FA78D-F1F6-46AD-9986-A991F8CF8E89}"/>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83846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370113"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370113"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3256649" y="5195319"/>
            <a:ext cx="2734864"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3256649" y="5614811"/>
            <a:ext cx="2734864"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6182794"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6182794"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9122701" y="5195319"/>
            <a:ext cx="2748628" cy="245533"/>
          </a:xfrm>
        </p:spPr>
        <p:txBody>
          <a:bodyPr anchor="ctr" anchorCtr="0"/>
          <a:lstStyle>
            <a:lvl1pPr marL="0" indent="0" algn="l" defTabSz="2438339" rtl="0" eaLnBrk="1" latinLnBrk="0" hangingPunct="1">
              <a:lnSpc>
                <a:spcPct val="100000"/>
              </a:lnSpc>
              <a:spcBef>
                <a:spcPts val="8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9122701" y="5614811"/>
            <a:ext cx="2748628" cy="895087"/>
          </a:xfrm>
        </p:spPr>
        <p:txBody>
          <a:bodyPr tIns="0" b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370112"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3256649"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6196557"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9136465" y="2269067"/>
            <a:ext cx="2743200" cy="2743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4" name="TextBox 53"/>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55"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95931" y="6638153"/>
            <a:ext cx="671717" cy="126295"/>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162154878"/>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70932" y="3741523"/>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772376" y="3871086"/>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3725931" y="3741523"/>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4227374" y="3583213"/>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4227374" y="3871086"/>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70932" y="5186707"/>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772376" y="5028397"/>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772376" y="5316270"/>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3725931" y="5186707"/>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4227374" y="5028397"/>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4227374" y="5316270"/>
            <a:ext cx="2785433" cy="52119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370112" y="1727200"/>
            <a:ext cx="6741875" cy="914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772376" y="3583213"/>
            <a:ext cx="2785433"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7416799" y="338667"/>
            <a:ext cx="4778399" cy="6096000"/>
          </a:xfrm>
          <a:prstGeom prst="rect">
            <a:avLst/>
          </a:prstGeom>
        </p:spPr>
        <p:txBody>
          <a:bodyPr>
            <a:noAutofit/>
          </a:bodyPr>
          <a:lstStyle>
            <a:lvl1pPr marL="0" indent="0" algn="ctr">
              <a:buFontTx/>
              <a:buNone/>
              <a:defRPr sz="1867"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TextBox 5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1"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95931" y="6638153"/>
            <a:ext cx="671717" cy="126295"/>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17878152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756383" y="206288"/>
            <a:ext cx="6411845" cy="641184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36769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367692" y="2912533"/>
            <a:ext cx="5059165" cy="1168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367692" y="4233332"/>
            <a:ext cx="5059165" cy="270936"/>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5941181" y="2912532"/>
            <a:ext cx="5904536" cy="2467429"/>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4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6" name="TextBox 3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7"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7547831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370112" y="1727199"/>
            <a:ext cx="4741333" cy="633792"/>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370112" y="2481530"/>
            <a:ext cx="4741333" cy="3768989"/>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5380567" y="1727200"/>
            <a:ext cx="6490760" cy="4523317"/>
          </a:xfrm>
        </p:spPr>
        <p:txBody>
          <a:bodyPr/>
          <a:lstStyle>
            <a:lvl1pPr marL="0" indent="0" algn="ctr">
              <a:buNone/>
              <a:defRPr sz="1867">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5" name="TextBox 34"/>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6"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45680918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9934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370112" y="1727201"/>
            <a:ext cx="4741333" cy="4523319"/>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5380567" y="1727200"/>
            <a:ext cx="6490760" cy="4523317"/>
          </a:xfrm>
        </p:spPr>
        <p:txBody>
          <a:bodyPr/>
          <a:lstStyle>
            <a:lvl1pPr marL="2285943" marR="0" indent="0" algn="ctr"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6" name="TextBox 3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7"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95931" y="6638153"/>
            <a:ext cx="671717" cy="126295"/>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84909396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70112" y="338667"/>
            <a:ext cx="6536267" cy="1219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370112" y="1727201"/>
            <a:ext cx="6231467" cy="4081928"/>
          </a:xfrm>
        </p:spPr>
        <p:txBody>
          <a:bodyPr numCol="2" spcCol="274320"/>
          <a:lstStyle>
            <a:lvl1pPr marL="0" indent="0" algn="l" defTabSz="2438339" rtl="0" eaLnBrk="1" latinLnBrk="0" hangingPunct="1">
              <a:lnSpc>
                <a:spcPct val="100000"/>
              </a:lnSpc>
              <a:spcBef>
                <a:spcPts val="800"/>
              </a:spcBef>
              <a:spcAft>
                <a:spcPts val="800"/>
              </a:spcAft>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6966858" y="929218"/>
            <a:ext cx="4878860" cy="5245100"/>
          </a:xfrm>
        </p:spPr>
        <p:txBody>
          <a:bodyPr/>
          <a:lstStyle>
            <a:lvl1pPr marL="0" indent="0" algn="ctr">
              <a:buNone/>
              <a:defRPr sz="1867">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5" name="TextBox 34"/>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36"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95931" y="6638153"/>
            <a:ext cx="671717" cy="126295"/>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35918521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370840" y="338667"/>
            <a:ext cx="6993467" cy="6942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382931" y="1165980"/>
            <a:ext cx="5367868" cy="1257552"/>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370841"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08745" y="723168"/>
            <a:ext cx="6293384" cy="4153633"/>
          </a:xfrm>
          <a:prstGeom prst="rect">
            <a:avLst/>
          </a:prstGeom>
          <a:ln w="12700">
            <a:miter lim="400000"/>
          </a:ln>
        </p:spPr>
      </p:pic>
      <p:sp>
        <p:nvSpPr>
          <p:cNvPr id="4" name="Text Placeholder 3"/>
          <p:cNvSpPr>
            <a:spLocks noGrp="1"/>
          </p:cNvSpPr>
          <p:nvPr>
            <p:ph type="body" sz="quarter" idx="27" hasCustomPrompt="1"/>
          </p:nvPr>
        </p:nvSpPr>
        <p:spPr>
          <a:xfrm>
            <a:off x="6054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6096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80107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80518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9991936" y="50777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10033000" y="52682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6054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6096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80107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80518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9991936" y="5534902"/>
            <a:ext cx="1856757"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10033000" y="5725402"/>
            <a:ext cx="1815693" cy="164148"/>
          </a:xfrm>
        </p:spPr>
        <p:txBody>
          <a:bodyPr wrap="square" lIns="0" tIns="0" rIns="0" bIns="0">
            <a:noAutofit/>
          </a:bodyPr>
          <a:lstStyle>
            <a:lvl1pPr marL="0" indent="0">
              <a:spcBef>
                <a:spcPts val="0"/>
              </a:spcBef>
              <a:buClr>
                <a:schemeClr val="tx2"/>
              </a:buClr>
              <a:buFont typeface="Arial" panose="020B0604020202020204" pitchFamily="34" charset="0"/>
              <a:buNone/>
              <a:defRPr sz="1067"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382931"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6368626" y="1703668"/>
            <a:ext cx="521124" cy="517341"/>
          </a:xfrm>
          <a:prstGeom prst="ellipse">
            <a:avLst/>
          </a:prstGeom>
          <a:solidFill>
            <a:schemeClr val="accent1"/>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8736393" y="1596422"/>
            <a:ext cx="521124" cy="517341"/>
          </a:xfrm>
          <a:prstGeom prst="ellipse">
            <a:avLst/>
          </a:prstGeom>
          <a:solidFill>
            <a:schemeClr val="accent5"/>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9392274" y="1962339"/>
            <a:ext cx="521124" cy="517341"/>
          </a:xfrm>
          <a:prstGeom prst="ellipse">
            <a:avLst/>
          </a:prstGeom>
          <a:solidFill>
            <a:schemeClr val="accent2"/>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7530677" y="2993800"/>
            <a:ext cx="521124" cy="517341"/>
          </a:xfrm>
          <a:prstGeom prst="ellipse">
            <a:avLst/>
          </a:prstGeom>
          <a:solidFill>
            <a:schemeClr val="accent6"/>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10220326" y="2324934"/>
            <a:ext cx="521124" cy="517341"/>
          </a:xfrm>
          <a:prstGeom prst="ellipse">
            <a:avLst/>
          </a:prstGeom>
          <a:solidFill>
            <a:schemeClr val="accent4"/>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10605266" y="1807592"/>
            <a:ext cx="521124" cy="517341"/>
          </a:xfrm>
          <a:prstGeom prst="ellipse">
            <a:avLst/>
          </a:prstGeom>
          <a:solidFill>
            <a:schemeClr val="accent3"/>
          </a:solidFill>
        </p:spPr>
        <p:txBody>
          <a:bodyPr lIns="0" rIns="0" anchor="ctr" anchorCtr="0"/>
          <a:lstStyle>
            <a:lvl1pPr marL="0" indent="0" algn="ctr"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382931"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382931"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3133393" y="3594055"/>
            <a:ext cx="2617407" cy="57476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3133393" y="4306526"/>
            <a:ext cx="2617407" cy="39442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3133393" y="4838657"/>
            <a:ext cx="2617407" cy="760185"/>
          </a:xfrm>
        </p:spPr>
        <p:txBody>
          <a:bodyPr lIns="0" tIns="0" rIns="0" bIns="0"/>
          <a:lstStyle>
            <a:lvl1pPr marL="228594" indent="-228594" algn="l" defTabSz="2438339" rtl="0" eaLnBrk="1" latinLnBrk="0" hangingPunct="1">
              <a:lnSpc>
                <a:spcPct val="100000"/>
              </a:lnSpc>
              <a:spcBef>
                <a:spcPts val="800"/>
              </a:spcBef>
              <a:buClr>
                <a:schemeClr val="accent6"/>
              </a:buClr>
              <a:buFont typeface="Arial" panose="020B0604020202020204" pitchFamily="34" charset="0"/>
              <a:buChar char="•"/>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382931" y="2474389"/>
            <a:ext cx="5367868" cy="960187"/>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6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0" name="TextBox 6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1"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95931" y="6638153"/>
            <a:ext cx="671717" cy="126295"/>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02941635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77370" y="1079017"/>
            <a:ext cx="11468349" cy="5267231"/>
          </a:xfrm>
          <a:prstGeom prst="rect">
            <a:avLst/>
          </a:prstGeom>
        </p:spPr>
        <p:txBody>
          <a:bodyPr anchor="ctr" anchorCtr="0">
            <a:noAutofit/>
          </a:bodyPr>
          <a:lstStyle>
            <a:lvl1pPr marL="0" indent="0" algn="ctr">
              <a:buNone/>
              <a:defRPr sz="1867"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31576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1134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94684"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377368" y="338667"/>
            <a:ext cx="6993467" cy="711200"/>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31576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1134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94684"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42"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95931" y="6638153"/>
            <a:ext cx="671717" cy="126295"/>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6549496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4504267" y="1079017"/>
            <a:ext cx="7367060" cy="5267231"/>
          </a:xfrm>
          <a:prstGeom prst="rect">
            <a:avLst/>
          </a:prstGeom>
        </p:spPr>
        <p:txBody>
          <a:bodyPr anchor="ctr" anchorCtr="0">
            <a:noAutofit/>
          </a:bodyPr>
          <a:lstStyle>
            <a:lvl1pPr marL="0" indent="0" algn="ctr">
              <a:buNone/>
              <a:defRPr sz="1867"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5462269"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7418070"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9399270" y="1628258"/>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350760" y="338667"/>
            <a:ext cx="7067309" cy="120403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5462269"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7418070"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9399270" y="5612961"/>
            <a:ext cx="1856757" cy="164148"/>
          </a:xfrm>
        </p:spPr>
        <p:txBody>
          <a:bodyPr wrap="square" lIns="0" tIns="0" rIns="0" bIns="0">
            <a:noAutofit/>
          </a:bodyPr>
          <a:lstStyle>
            <a:lvl1pPr marL="0" indent="0" algn="ctr">
              <a:spcBef>
                <a:spcPts val="0"/>
              </a:spcBef>
              <a:buClr>
                <a:schemeClr val="tx2"/>
              </a:buClr>
              <a:buFont typeface="Arial" panose="020B0604020202020204" pitchFamily="34" charset="0"/>
              <a:buNone/>
              <a:defRPr sz="1067"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70933" y="1715137"/>
            <a:ext cx="872067" cy="865736"/>
          </a:xfrm>
          <a:prstGeom prst="ellipse">
            <a:avLst/>
          </a:prstGeom>
          <a:solidFill>
            <a:schemeClr val="accent6">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938741" y="1797857"/>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938741" y="2092284"/>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70933" y="3124837"/>
            <a:ext cx="872067" cy="865736"/>
          </a:xfrm>
          <a:prstGeom prst="ellipse">
            <a:avLst/>
          </a:prstGeom>
          <a:solidFill>
            <a:schemeClr val="accent4">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938741" y="3207557"/>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938741" y="3501984"/>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70933" y="4567061"/>
            <a:ext cx="872067" cy="865736"/>
          </a:xfrm>
          <a:prstGeom prst="ellipse">
            <a:avLst/>
          </a:prstGeom>
          <a:solidFill>
            <a:schemeClr val="accent5">
              <a:alpha val="60000"/>
            </a:schemeClr>
          </a:solidFill>
          <a:ln>
            <a:noFill/>
          </a:ln>
        </p:spPr>
        <p:txBody>
          <a:bodyPr lIns="0" rIns="0" anchor="ctr" anchorCtr="0"/>
          <a:lstStyle>
            <a:lvl1pPr marL="0" indent="0" algn="l" defTabSz="2438339" rtl="0" eaLnBrk="1" latinLnBrk="0" hangingPunct="1">
              <a:lnSpc>
                <a:spcPct val="100000"/>
              </a:lnSpc>
              <a:spcBef>
                <a:spcPts val="800"/>
              </a:spcBef>
              <a:buClr>
                <a:schemeClr val="accent2"/>
              </a:buClr>
              <a:buFont typeface="Arial" panose="020B0604020202020204" pitchFamily="34" charset="0"/>
              <a:buNone/>
              <a:defRPr lang="en-US" sz="1067"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938741" y="4649781"/>
            <a:ext cx="2731559" cy="287259"/>
          </a:xfrm>
        </p:spPr>
        <p:txBody>
          <a:bodyPr wrap="square" lIns="0" tIns="0" rIns="0" bIns="0">
            <a:spAutoFit/>
          </a:bodyPr>
          <a:lstStyle>
            <a:lvl1pPr marL="0" indent="0">
              <a:spcBef>
                <a:spcPts val="0"/>
              </a:spcBef>
              <a:buClr>
                <a:schemeClr val="tx2"/>
              </a:buClr>
              <a:buFont typeface="Arial" panose="020B0604020202020204" pitchFamily="34" charset="0"/>
              <a:buNone/>
              <a:defRPr sz="1867"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938741" y="4944208"/>
            <a:ext cx="2731559" cy="820737"/>
          </a:xfrm>
        </p:spPr>
        <p:txBody>
          <a:bodyPr wrap="square" lIns="0" tIns="0" rIns="0" bIns="0">
            <a:spAutoFit/>
          </a:bodyPr>
          <a:lstStyle>
            <a:lvl1pPr marL="0" indent="0">
              <a:spcBef>
                <a:spcPts val="0"/>
              </a:spcBef>
              <a:buClr>
                <a:schemeClr val="tx2"/>
              </a:buClr>
              <a:buFont typeface="Arial" panose="020B0604020202020204" pitchFamily="34" charset="0"/>
              <a:buNone/>
              <a:defRPr sz="1333"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2" name="TextBox 61"/>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3"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95931" y="6638153"/>
            <a:ext cx="671717" cy="126295"/>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706308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5738286" y="0"/>
            <a:ext cx="4666479" cy="6512984"/>
          </a:xfrm>
        </p:spPr>
        <p:txBody>
          <a:bodyPr/>
          <a:lstStyle>
            <a:lvl1pPr marL="0" marR="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8295568" y="1"/>
            <a:ext cx="3894667" cy="6519007"/>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7" name="Title 1"/>
          <p:cNvSpPr>
            <a:spLocks noGrp="1"/>
          </p:cNvSpPr>
          <p:nvPr userDrawn="1">
            <p:ph type="ctrTitle" hasCustomPrompt="1"/>
          </p:nvPr>
        </p:nvSpPr>
        <p:spPr>
          <a:xfrm>
            <a:off x="361888" y="338667"/>
            <a:ext cx="51138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301412" y="2975036"/>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802855" y="3329220"/>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361888" y="1727200"/>
            <a:ext cx="4915507" cy="914401"/>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802855" y="3041346"/>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301412" y="4206952"/>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802855" y="4494826"/>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802855" y="4206953"/>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301412" y="5326400"/>
            <a:ext cx="450427" cy="449240"/>
          </a:xfrm>
          <a:prstGeom prst="ellipse">
            <a:avLst/>
          </a:prstGeom>
          <a:solidFill>
            <a:schemeClr val="tx2"/>
          </a:solidFill>
        </p:spPr>
        <p:txBody>
          <a:bodyPr anchor="ctr">
            <a:noAutofit/>
          </a:bodyPr>
          <a:lstStyle>
            <a:lvl1pPr marL="0" indent="0" algn="ctr">
              <a:buFont typeface="Arial" pitchFamily="34" charset="0"/>
              <a:buNone/>
              <a:defRPr sz="16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802855" y="5663226"/>
            <a:ext cx="4414064" cy="669841"/>
          </a:xfrm>
        </p:spPr>
        <p:txBody>
          <a:bodyPr tIns="0"/>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802855" y="5375353"/>
            <a:ext cx="4414064"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8664884" y="1241459"/>
            <a:ext cx="3200187" cy="4175520"/>
          </a:xfrm>
        </p:spPr>
        <p:txBody>
          <a:bodyPr tIns="0"/>
          <a:lstStyle>
            <a:lvl1pPr marL="228594" indent="-228594" algn="l" defTabSz="2438339" rtl="0" eaLnBrk="1" latinLnBrk="0" hangingPunct="1">
              <a:lnSpc>
                <a:spcPct val="100000"/>
              </a:lnSpc>
              <a:spcBef>
                <a:spcPts val="0"/>
              </a:spcBef>
              <a:spcAft>
                <a:spcPts val="1067"/>
              </a:spcAft>
              <a:buClr>
                <a:schemeClr val="bg1"/>
              </a:buClr>
              <a:buFont typeface="Arial" panose="020B0604020202020204" pitchFamily="34" charset="0"/>
              <a:buChar char="•"/>
              <a:defRPr lang="en-US" sz="933"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8664884" y="885853"/>
            <a:ext cx="3200187" cy="243417"/>
          </a:xfrm>
        </p:spPr>
        <p:txBody>
          <a:bodyPr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6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8664885" y="5504349"/>
            <a:ext cx="870607" cy="867992"/>
          </a:xfrm>
          <a:prstGeom prst="ellipse">
            <a:avLst/>
          </a:prstGeom>
          <a:noFill/>
        </p:spPr>
        <p:txBody>
          <a:bodyPr/>
          <a:lstStyle>
            <a:lvl1pPr marL="0" indent="0" algn="ctr">
              <a:buFontTx/>
              <a:buNone/>
              <a:defRPr sz="1333">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TextBox 59"/>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61"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95931" y="6638153"/>
            <a:ext cx="671717" cy="126295"/>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996958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54801F-07D0-44F4-A70C-6F051BDE6C2F}"/>
              </a:ext>
            </a:extLst>
          </p:cNvPr>
          <p:cNvSpPr/>
          <p:nvPr userDrawn="1"/>
        </p:nvSpPr>
        <p:spPr>
          <a:xfrm>
            <a:off x="0" y="0"/>
            <a:ext cx="12192000" cy="6858000"/>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AF6BCB18-498F-4871-8C14-19FE20424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79"/>
            <a:ext cx="12192000" cy="6858000"/>
          </a:xfrm>
          <a:prstGeom prst="rect">
            <a:avLst/>
          </a:prstGeom>
        </p:spPr>
      </p:pic>
      <p:sp>
        <p:nvSpPr>
          <p:cNvPr id="3" name="Rectangle 2">
            <a:extLst>
              <a:ext uri="{FF2B5EF4-FFF2-40B4-BE49-F238E27FC236}">
                <a16:creationId xmlns:a16="http://schemas.microsoft.com/office/drawing/2014/main" id="{02C060C3-F063-4B28-BFDE-1BADBA17B2D9}"/>
              </a:ext>
            </a:extLst>
          </p:cNvPr>
          <p:cNvSpPr/>
          <p:nvPr userDrawn="1"/>
        </p:nvSpPr>
        <p:spPr>
          <a:xfrm>
            <a:off x="0" y="0"/>
            <a:ext cx="12192000" cy="6907114"/>
          </a:xfrm>
          <a:prstGeom prst="rect">
            <a:avLst/>
          </a:prstGeom>
          <a:gradFill flip="none" rotWithShape="1">
            <a:gsLst>
              <a:gs pos="0">
                <a:srgbClr val="020820">
                  <a:alpha val="40000"/>
                </a:srgbClr>
              </a:gs>
              <a:gs pos="50000">
                <a:srgbClr val="07163D">
                  <a:alpha val="90000"/>
                </a:srgbClr>
              </a:gs>
              <a:gs pos="100000">
                <a:srgbClr val="0B245D">
                  <a:alpha val="90000"/>
                </a:srgbClr>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7093816" y="3512253"/>
            <a:ext cx="4518533" cy="483675"/>
          </a:xfrm>
          <a:prstGeom prst="rect">
            <a:avLst/>
          </a:prstGeom>
        </p:spPr>
        <p:txBody>
          <a:bodyPr/>
          <a:lstStyle>
            <a:lvl1pPr marL="0" indent="0">
              <a:buNone/>
              <a:defRPr sz="3300" b="1">
                <a:solidFill>
                  <a:schemeClr val="bg1"/>
                </a:solidFill>
              </a:defRPr>
            </a:lvl1pPr>
          </a:lstStyle>
          <a:p>
            <a:pPr lvl="0"/>
            <a:r>
              <a:rPr lang="en-US" dirty="0"/>
              <a:t>Main Title</a:t>
            </a:r>
          </a:p>
        </p:txBody>
      </p:sp>
      <p:sp>
        <p:nvSpPr>
          <p:cNvPr id="8" name="Content Placeholder 7">
            <a:extLst>
              <a:ext uri="{FF2B5EF4-FFF2-40B4-BE49-F238E27FC236}">
                <a16:creationId xmlns:a16="http://schemas.microsoft.com/office/drawing/2014/main" id="{EEC880D8-9EC4-8045-A4A0-92686B764F0F}"/>
              </a:ext>
            </a:extLst>
          </p:cNvPr>
          <p:cNvSpPr>
            <a:spLocks noGrp="1"/>
          </p:cNvSpPr>
          <p:nvPr>
            <p:ph sz="quarter" idx="11" hasCustomPrompt="1"/>
          </p:nvPr>
        </p:nvSpPr>
        <p:spPr>
          <a:xfrm>
            <a:off x="7093816" y="3968496"/>
            <a:ext cx="4523370" cy="448551"/>
          </a:xfrm>
          <a:prstGeom prst="rect">
            <a:avLst/>
          </a:prstGeom>
        </p:spPr>
        <p:txBody>
          <a:bodyPr/>
          <a:lstStyle>
            <a:lvl1pPr marL="0" indent="0">
              <a:buNone/>
              <a:defRPr sz="2100">
                <a:solidFill>
                  <a:schemeClr val="bg1"/>
                </a:solidFill>
              </a:defRPr>
            </a:lvl1pPr>
          </a:lstStyle>
          <a:p>
            <a:pPr lvl="0"/>
            <a:r>
              <a:rPr lang="en-US" dirty="0"/>
              <a:t>Subtitle</a:t>
            </a:r>
          </a:p>
        </p:txBody>
      </p:sp>
      <p:sp>
        <p:nvSpPr>
          <p:cNvPr id="11" name="Content Placeholder 10">
            <a:extLst>
              <a:ext uri="{FF2B5EF4-FFF2-40B4-BE49-F238E27FC236}">
                <a16:creationId xmlns:a16="http://schemas.microsoft.com/office/drawing/2014/main" id="{CC196B9C-0FC0-2D48-B969-E98A36804DE1}"/>
              </a:ext>
            </a:extLst>
          </p:cNvPr>
          <p:cNvSpPr>
            <a:spLocks noGrp="1"/>
          </p:cNvSpPr>
          <p:nvPr>
            <p:ph sz="quarter" idx="12" hasCustomPrompt="1"/>
          </p:nvPr>
        </p:nvSpPr>
        <p:spPr>
          <a:xfrm>
            <a:off x="7093816" y="4638041"/>
            <a:ext cx="4523370" cy="345439"/>
          </a:xfrm>
          <a:prstGeom prst="rect">
            <a:avLst/>
          </a:prstGeom>
        </p:spPr>
        <p:txBody>
          <a:bodyPr/>
          <a:lstStyle>
            <a:lvl1pPr marL="0" indent="0">
              <a:buNone/>
              <a:defRPr sz="1800">
                <a:solidFill>
                  <a:srgbClr val="00B0F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15" name="Content Placeholder 14">
            <a:extLst>
              <a:ext uri="{FF2B5EF4-FFF2-40B4-BE49-F238E27FC236}">
                <a16:creationId xmlns:a16="http://schemas.microsoft.com/office/drawing/2014/main" id="{42350EC1-6310-6C4B-9856-951AE95BF6AC}"/>
              </a:ext>
            </a:extLst>
          </p:cNvPr>
          <p:cNvSpPr>
            <a:spLocks noGrp="1"/>
          </p:cNvSpPr>
          <p:nvPr>
            <p:ph sz="quarter" idx="13" hasCustomPrompt="1"/>
          </p:nvPr>
        </p:nvSpPr>
        <p:spPr>
          <a:xfrm>
            <a:off x="7093816" y="4983480"/>
            <a:ext cx="4528207" cy="338328"/>
          </a:xfrm>
          <a:prstGeom prst="rect">
            <a:avLst/>
          </a:prstGeom>
        </p:spPr>
        <p:txBody>
          <a:bodyPr/>
          <a:lstStyle>
            <a:lvl1pPr marL="0" indent="0">
              <a:buNone/>
              <a:defRPr sz="1600">
                <a:solidFill>
                  <a:srgbClr val="00B0F0"/>
                </a:solidFill>
              </a:defRPr>
            </a:lvl1pPr>
          </a:lstStyle>
          <a:p>
            <a:pPr lvl="0"/>
            <a:r>
              <a:rPr lang="en-US" dirty="0"/>
              <a:t>January 2019</a:t>
            </a:r>
          </a:p>
        </p:txBody>
      </p:sp>
      <p:grpSp>
        <p:nvGrpSpPr>
          <p:cNvPr id="5" name="Group 4">
            <a:extLst>
              <a:ext uri="{FF2B5EF4-FFF2-40B4-BE49-F238E27FC236}">
                <a16:creationId xmlns:a16="http://schemas.microsoft.com/office/drawing/2014/main" id="{91358349-798D-4F7A-91EF-7184BAECBD84}"/>
              </a:ext>
            </a:extLst>
          </p:cNvPr>
          <p:cNvGrpSpPr/>
          <p:nvPr userDrawn="1"/>
        </p:nvGrpSpPr>
        <p:grpSpPr>
          <a:xfrm>
            <a:off x="7093816" y="801550"/>
            <a:ext cx="3316291" cy="784028"/>
            <a:chOff x="7093816" y="801550"/>
            <a:chExt cx="3316291" cy="784028"/>
          </a:xfrm>
        </p:grpSpPr>
        <p:sp>
          <p:nvSpPr>
            <p:cNvPr id="120" name="Freeform: Shape 119">
              <a:extLst>
                <a:ext uri="{FF2B5EF4-FFF2-40B4-BE49-F238E27FC236}">
                  <a16:creationId xmlns:a16="http://schemas.microsoft.com/office/drawing/2014/main" id="{ABF254F6-87A8-446E-A1C2-2C6D3475E695}"/>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121" name="Group 120">
              <a:extLst>
                <a:ext uri="{FF2B5EF4-FFF2-40B4-BE49-F238E27FC236}">
                  <a16:creationId xmlns:a16="http://schemas.microsoft.com/office/drawing/2014/main" id="{F0A66AE0-70EF-4BC5-8519-AB952DEE0281}"/>
                </a:ext>
              </a:extLst>
            </p:cNvPr>
            <p:cNvGrpSpPr/>
            <p:nvPr userDrawn="1"/>
          </p:nvGrpSpPr>
          <p:grpSpPr>
            <a:xfrm>
              <a:off x="8016197" y="1006565"/>
              <a:ext cx="2393910" cy="328408"/>
              <a:chOff x="3316288" y="2735263"/>
              <a:chExt cx="8875712" cy="1217613"/>
            </a:xfrm>
          </p:grpSpPr>
          <p:sp>
            <p:nvSpPr>
              <p:cNvPr id="122" name="Freeform 11">
                <a:extLst>
                  <a:ext uri="{FF2B5EF4-FFF2-40B4-BE49-F238E27FC236}">
                    <a16:creationId xmlns:a16="http://schemas.microsoft.com/office/drawing/2014/main" id="{5C3DE6CE-7305-4678-9D01-1708C149BAB4}"/>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
                <a:extLst>
                  <a:ext uri="{FF2B5EF4-FFF2-40B4-BE49-F238E27FC236}">
                    <a16:creationId xmlns:a16="http://schemas.microsoft.com/office/drawing/2014/main" id="{C4D2A9F0-0C92-4C45-B7E6-F80FB8F7AD9B}"/>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3">
                <a:extLst>
                  <a:ext uri="{FF2B5EF4-FFF2-40B4-BE49-F238E27FC236}">
                    <a16:creationId xmlns:a16="http://schemas.microsoft.com/office/drawing/2014/main" id="{969FBD53-EACD-4C7E-80E0-0DC56A1EF9EC}"/>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4">
                <a:extLst>
                  <a:ext uri="{FF2B5EF4-FFF2-40B4-BE49-F238E27FC236}">
                    <a16:creationId xmlns:a16="http://schemas.microsoft.com/office/drawing/2014/main" id="{0746D6D0-7A1E-401E-BCBD-B15F3A553D88}"/>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
                <a:extLst>
                  <a:ext uri="{FF2B5EF4-FFF2-40B4-BE49-F238E27FC236}">
                    <a16:creationId xmlns:a16="http://schemas.microsoft.com/office/drawing/2014/main" id="{E6935425-E23C-47A2-B146-EC5FC440CD0C}"/>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B19B4C9E-1274-4CC4-A095-803968C223D2}"/>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7">
                <a:extLst>
                  <a:ext uri="{FF2B5EF4-FFF2-40B4-BE49-F238E27FC236}">
                    <a16:creationId xmlns:a16="http://schemas.microsoft.com/office/drawing/2014/main" id="{8B04E528-60C1-44BE-9463-88823699814E}"/>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8">
                <a:extLst>
                  <a:ext uri="{FF2B5EF4-FFF2-40B4-BE49-F238E27FC236}">
                    <a16:creationId xmlns:a16="http://schemas.microsoft.com/office/drawing/2014/main" id="{8698E43B-9DD7-4D70-9890-0CD2935CB29B}"/>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9">
                <a:extLst>
                  <a:ext uri="{FF2B5EF4-FFF2-40B4-BE49-F238E27FC236}">
                    <a16:creationId xmlns:a16="http://schemas.microsoft.com/office/drawing/2014/main" id="{868E52B1-86D7-4AFF-8878-E6F411197740}"/>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0">
                <a:extLst>
                  <a:ext uri="{FF2B5EF4-FFF2-40B4-BE49-F238E27FC236}">
                    <a16:creationId xmlns:a16="http://schemas.microsoft.com/office/drawing/2014/main" id="{64553F14-E7F8-4317-B7BF-4A82C366A9E7}"/>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82094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61888" y="338667"/>
            <a:ext cx="6993467" cy="745067"/>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50976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50976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50976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3473989"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3473990"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3473990"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6438216"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6438216"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6438216"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9402443" y="1436784"/>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9402443" y="2582937"/>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9402443" y="2918383"/>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50976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50976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50976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3473989"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3473990"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3473990"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6438216"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6438216"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6438216"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9402443" y="4030003"/>
            <a:ext cx="1117600" cy="1117600"/>
          </a:xfrm>
          <a:prstGeom prst="ellipse">
            <a:avLst/>
          </a:prstGeom>
          <a:noFill/>
        </p:spPr>
        <p:txBody>
          <a:bodyPr anchor="t">
            <a:noAutofit/>
          </a:bodyPr>
          <a:lstStyle>
            <a:lvl1pPr marL="0" indent="0" algn="ctr">
              <a:buNone/>
              <a:defRPr sz="1067"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9402443" y="5176155"/>
            <a:ext cx="2302933" cy="307543"/>
          </a:xfrm>
        </p:spPr>
        <p:txBody>
          <a:bodyPr/>
          <a:lstStyle>
            <a:lvl1pPr marL="0" indent="0" algn="l">
              <a:buNone/>
              <a:defRPr sz="140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9402443" y="5511601"/>
            <a:ext cx="2302933" cy="290800"/>
          </a:xfrm>
        </p:spPr>
        <p:txBody>
          <a:bodyPr/>
          <a:lstStyle>
            <a:lvl1pPr marL="0" indent="0" algn="l">
              <a:buNone/>
              <a:defRPr sz="12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370113"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3" name="TextBox 72"/>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Public</a:t>
            </a:r>
          </a:p>
        </p:txBody>
      </p:sp>
      <p:sp>
        <p:nvSpPr>
          <p:cNvPr id="77" name="Shape 257"/>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95931" y="6638153"/>
            <a:ext cx="671717" cy="126295"/>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741095230"/>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5026447" y="2528304"/>
            <a:ext cx="0" cy="1799491"/>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6110282" y="4565529"/>
            <a:ext cx="3709725" cy="194990"/>
          </a:xfrm>
        </p:spPr>
        <p:txBody>
          <a:bodyPr wrap="square" tIns="0" bIns="0">
            <a:spAutoFit/>
          </a:bodyPr>
          <a:lstStyle>
            <a:lvl1pPr marL="0" indent="0">
              <a:buFontTx/>
              <a:buNone/>
              <a:defRPr sz="1267" b="0" i="0">
                <a:latin typeface="Arial" panose="020B0604020202020204" pitchFamily="34" charset="0"/>
                <a:cs typeface="Arial" panose="020B0604020202020204" pitchFamily="34" charset="0"/>
              </a:defRPr>
            </a:lvl1pPr>
          </a:lstStyle>
          <a:p>
            <a:r>
              <a:rPr lang="en-GB" dirty="0"/>
              <a:t>LinkedIn</a:t>
            </a:r>
            <a:r>
              <a:rPr lang="en-GB" spc="15" dirty="0"/>
              <a:t> ID</a:t>
            </a:r>
            <a:endParaRPr lang="en-GB" dirty="0"/>
          </a:p>
        </p:txBody>
      </p:sp>
      <p:sp>
        <p:nvSpPr>
          <p:cNvPr id="31" name="Pladsholder til tekst 22"/>
          <p:cNvSpPr>
            <a:spLocks noGrp="1"/>
          </p:cNvSpPr>
          <p:nvPr>
            <p:ph type="body" sz="quarter" idx="38" hasCustomPrompt="1"/>
          </p:nvPr>
        </p:nvSpPr>
        <p:spPr>
          <a:xfrm>
            <a:off x="6110282" y="4940927"/>
            <a:ext cx="3709725" cy="194925"/>
          </a:xfrm>
        </p:spPr>
        <p:txBody>
          <a:bodyPr wrap="square" tIns="0" bIns="0">
            <a:spAutoFit/>
          </a:bodyPr>
          <a:lstStyle>
            <a:lvl1pPr marL="0" indent="0">
              <a:buFontTx/>
              <a:buNone/>
              <a:defRPr sz="1267"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89600" y="4487576"/>
            <a:ext cx="350832" cy="350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645151" y="4815973"/>
            <a:ext cx="444832" cy="444832"/>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5689599"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1200" y="1917141"/>
            <a:ext cx="3643200" cy="3059307"/>
          </a:xfrm>
          <a:prstGeom prst="rect">
            <a:avLst/>
          </a:prstGeom>
        </p:spPr>
      </p:pic>
    </p:spTree>
    <p:extLst>
      <p:ext uri="{BB962C8B-B14F-4D97-AF65-F5344CB8AC3E}">
        <p14:creationId xmlns:p14="http://schemas.microsoft.com/office/powerpoint/2010/main" val="2684216530"/>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5026447" y="2528304"/>
            <a:ext cx="0" cy="1799491"/>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5689599" y="2669555"/>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1200" y="1917141"/>
            <a:ext cx="3643200" cy="3059307"/>
          </a:xfrm>
          <a:prstGeom prst="rect">
            <a:avLst/>
          </a:prstGeom>
        </p:spPr>
      </p:pic>
    </p:spTree>
    <p:extLst>
      <p:ext uri="{BB962C8B-B14F-4D97-AF65-F5344CB8AC3E}">
        <p14:creationId xmlns:p14="http://schemas.microsoft.com/office/powerpoint/2010/main" val="699686501"/>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565"/>
            <a:ext cx="10972800" cy="45384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397">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7"/>
            <a:ext cx="10972800" cy="5148260"/>
          </a:xfrm>
          <a:prstGeom prst="rect">
            <a:avLst/>
          </a:prstGeom>
        </p:spPr>
        <p:txBody>
          <a:bodyPr anchor="t">
            <a:normAutofit/>
          </a:bodyPr>
          <a:lstStyle>
            <a:lvl1pPr>
              <a:defRPr sz="1865"/>
            </a:lvl1pPr>
            <a:lvl2pPr>
              <a:defRPr sz="1599"/>
            </a:lvl2pPr>
            <a:lvl3pPr>
              <a:defRPr sz="1332"/>
            </a:lvl3pPr>
            <a:lvl4pPr>
              <a:defRPr sz="1199"/>
            </a:lvl4pPr>
            <a:lvl5pPr>
              <a:defRPr sz="10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sz="quarter" idx="10" hasCustomPrompt="1"/>
          </p:nvPr>
        </p:nvSpPr>
        <p:spPr>
          <a:xfrm>
            <a:off x="609600" y="804725"/>
            <a:ext cx="10972800" cy="302531"/>
          </a:xfrm>
        </p:spPr>
        <p:txBody>
          <a:bodyPr lIns="90000" anchor="ctr"/>
          <a:lstStyle>
            <a:lvl1pPr marL="0" indent="0">
              <a:buNone/>
              <a:defRPr sz="1399" b="1" cap="none" baseline="0">
                <a:solidFill>
                  <a:schemeClr val="bg2"/>
                </a:solidFill>
              </a:defRPr>
            </a:lvl1pPr>
            <a:lvl2pPr marL="609121" indent="0">
              <a:buNone/>
              <a:defRPr/>
            </a:lvl2pPr>
            <a:lvl3pPr marL="1218243" indent="0">
              <a:buNone/>
              <a:defRPr/>
            </a:lvl3pPr>
            <a:lvl4pPr marL="1827362" indent="0">
              <a:buNone/>
              <a:defRPr/>
            </a:lvl4pPr>
            <a:lvl5pPr marL="2436483" indent="0">
              <a:buNone/>
              <a:defRPr/>
            </a:lvl5pPr>
          </a:lstStyle>
          <a:p>
            <a:pPr lvl="0"/>
            <a:r>
              <a:rPr lang="en-GB" dirty="0"/>
              <a:t>INSERT TEXT HERE</a:t>
            </a:r>
            <a:endParaRPr lang="en-US" dirty="0"/>
          </a:p>
        </p:txBody>
      </p:sp>
    </p:spTree>
    <p:extLst>
      <p:ext uri="{BB962C8B-B14F-4D97-AF65-F5344CB8AC3E}">
        <p14:creationId xmlns:p14="http://schemas.microsoft.com/office/powerpoint/2010/main" val="37653626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Blank slide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78538"/>
            <a:ext cx="10972800" cy="615233"/>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6">
                    <a:lumMod val="50000"/>
                  </a:schemeClr>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36477287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arge image with text">
    <p:spTree>
      <p:nvGrpSpPr>
        <p:cNvPr id="1" name=""/>
        <p:cNvGrpSpPr/>
        <p:nvPr/>
      </p:nvGrpSpPr>
      <p:grpSpPr>
        <a:xfrm>
          <a:off x="0" y="0"/>
          <a:ext cx="0" cy="0"/>
          <a:chOff x="0" y="0"/>
          <a:chExt cx="0" cy="0"/>
        </a:xfrm>
      </p:grpSpPr>
      <p:sp>
        <p:nvSpPr>
          <p:cNvPr id="30" name="Pladsholder til billede 24"/>
          <p:cNvSpPr>
            <a:spLocks noGrp="1"/>
          </p:cNvSpPr>
          <p:nvPr>
            <p:ph type="pic" sz="quarter" idx="21"/>
          </p:nvPr>
        </p:nvSpPr>
        <p:spPr>
          <a:xfrm>
            <a:off x="0" y="0"/>
            <a:ext cx="12192000" cy="6623539"/>
          </a:xfrm>
          <a:prstGeom prst="rect">
            <a:avLst/>
          </a:prstGeom>
        </p:spPr>
        <p:txBody>
          <a:bodyPr anchor="ctr"/>
          <a:lstStyle>
            <a:lvl1pPr marL="0" indent="0" algn="ctr">
              <a:buFontTx/>
              <a:buNone/>
              <a:defRPr/>
            </a:lvl1pPr>
          </a:lstStyle>
          <a:p>
            <a:endParaRPr lang="en-GB" dirty="0"/>
          </a:p>
        </p:txBody>
      </p:sp>
      <p:sp>
        <p:nvSpPr>
          <p:cNvPr id="3" name="Pladsholder til tekst 4"/>
          <p:cNvSpPr>
            <a:spLocks noGrp="1"/>
          </p:cNvSpPr>
          <p:nvPr>
            <p:ph type="body" sz="quarter" idx="17" hasCustomPrompt="1"/>
          </p:nvPr>
        </p:nvSpPr>
        <p:spPr>
          <a:xfrm>
            <a:off x="302975" y="225585"/>
            <a:ext cx="2541588" cy="231616"/>
          </a:xfrm>
          <a:prstGeom prst="rect">
            <a:avLst/>
          </a:prstGeom>
        </p:spPr>
        <p:txBody>
          <a:bodyPr/>
          <a:lstStyle>
            <a:lvl1pPr marL="0" indent="0">
              <a:buNone/>
              <a:defRPr sz="899">
                <a:solidFill>
                  <a:schemeClr val="accent2"/>
                </a:solidFill>
              </a:defRPr>
            </a:lvl1pPr>
          </a:lstStyle>
          <a:p>
            <a:pPr lvl="0"/>
            <a:r>
              <a:rPr lang="da-DK" sz="899" dirty="0"/>
              <a:t>0.0 </a:t>
            </a:r>
            <a:r>
              <a:rPr lang="da-DK" sz="899" dirty="0" err="1"/>
              <a:t>Section</a:t>
            </a:r>
            <a:r>
              <a:rPr lang="da-DK" sz="899" dirty="0"/>
              <a:t> </a:t>
            </a:r>
            <a:r>
              <a:rPr lang="da-DK" sz="899" dirty="0" err="1"/>
              <a:t>name</a:t>
            </a:r>
            <a:endParaRPr lang="da-DK" sz="899" dirty="0"/>
          </a:p>
        </p:txBody>
      </p:sp>
      <p:sp>
        <p:nvSpPr>
          <p:cNvPr id="12" name="Pladsholder til tekst 17"/>
          <p:cNvSpPr>
            <a:spLocks noGrp="1"/>
          </p:cNvSpPr>
          <p:nvPr>
            <p:ph type="body" sz="quarter" idx="10" hasCustomPrompt="1"/>
          </p:nvPr>
        </p:nvSpPr>
        <p:spPr>
          <a:xfrm>
            <a:off x="281783" y="555488"/>
            <a:ext cx="6130741" cy="1359736"/>
          </a:xfrm>
          <a:prstGeom prst="rect">
            <a:avLst/>
          </a:prstGeom>
        </p:spPr>
        <p:txBody>
          <a:bodyPr/>
          <a:lstStyle>
            <a:lvl1pPr marL="0" marR="0" indent="0" algn="l" defTabSz="913732" rtl="0" eaLnBrk="1" fontAlgn="auto" latinLnBrk="0" hangingPunct="1">
              <a:lnSpc>
                <a:spcPct val="100000"/>
              </a:lnSpc>
              <a:spcBef>
                <a:spcPts val="999"/>
              </a:spcBef>
              <a:spcAft>
                <a:spcPts val="0"/>
              </a:spcAft>
              <a:buClrTx/>
              <a:buSzTx/>
              <a:buFontTx/>
              <a:buNone/>
              <a:tabLst/>
              <a:defRPr sz="3497" b="1" u="none" baseline="0">
                <a:solidFill>
                  <a:schemeClr val="accent1"/>
                </a:solidFill>
                <a:latin typeface="+mj-lt"/>
              </a:defRPr>
            </a:lvl1pPr>
          </a:lstStyle>
          <a:p>
            <a:r>
              <a:rPr lang="en-GB" dirty="0"/>
              <a:t>Headline in two lines, 70pt and very many characters</a:t>
            </a:r>
          </a:p>
        </p:txBody>
      </p:sp>
      <p:sp>
        <p:nvSpPr>
          <p:cNvPr id="13" name="Shape 84"/>
          <p:cNvSpPr>
            <a:spLocks noGrp="1"/>
          </p:cNvSpPr>
          <p:nvPr>
            <p:ph type="body" sz="quarter" idx="22"/>
          </p:nvPr>
        </p:nvSpPr>
        <p:spPr>
          <a:xfrm>
            <a:off x="-22451" y="1645604"/>
            <a:ext cx="5813652" cy="0"/>
          </a:xfrm>
          <a:prstGeom prst="line">
            <a:avLst/>
          </a:prstGeom>
          <a:ln w="50800">
            <a:solidFill>
              <a:schemeClr val="accent1"/>
            </a:solidFill>
          </a:ln>
        </p:spPr>
        <p:txBody>
          <a:bodyPr>
            <a:noAutofit/>
          </a:bodyPr>
          <a:lstStyle>
            <a:lvl1pPr marL="0" indent="0" algn="ctr">
              <a:spcBef>
                <a:spcPts val="0"/>
              </a:spcBef>
              <a:buSzTx/>
              <a:buNone/>
              <a:defRPr sz="3200"/>
            </a:lvl1pPr>
          </a:lstStyle>
          <a:p>
            <a:pPr marL="0" indent="0" algn="ctr">
              <a:spcBef>
                <a:spcPts val="0"/>
              </a:spcBef>
              <a:buSzTx/>
              <a:buNone/>
              <a:defRPr sz="3200"/>
            </a:pPr>
            <a:endParaRPr lang="da-DK" sz="133" dirty="0"/>
          </a:p>
          <a:p>
            <a:pPr marL="0" indent="0" algn="ctr">
              <a:spcBef>
                <a:spcPts val="0"/>
              </a:spcBef>
              <a:buSzTx/>
              <a:buNone/>
              <a:defRPr sz="3200"/>
            </a:pPr>
            <a:endParaRPr dirty="0"/>
          </a:p>
        </p:txBody>
      </p:sp>
      <p:sp>
        <p:nvSpPr>
          <p:cNvPr id="14" name="Shape 84"/>
          <p:cNvSpPr>
            <a:spLocks noGrp="1"/>
          </p:cNvSpPr>
          <p:nvPr>
            <p:ph type="body" sz="quarter" idx="23"/>
          </p:nvPr>
        </p:nvSpPr>
        <p:spPr>
          <a:xfrm>
            <a:off x="-22452" y="1110203"/>
            <a:ext cx="5859455" cy="9248"/>
          </a:xfrm>
          <a:prstGeom prst="line">
            <a:avLst/>
          </a:prstGeom>
          <a:ln w="50800">
            <a:solidFill>
              <a:schemeClr val="accent1"/>
            </a:solidFill>
          </a:ln>
        </p:spPr>
        <p:txBody>
          <a:bodyPr>
            <a:noAutofit/>
          </a:bodyPr>
          <a:lstStyle>
            <a:lvl1pPr marL="0" indent="0" algn="ctr">
              <a:spcBef>
                <a:spcPts val="0"/>
              </a:spcBef>
              <a:buSzTx/>
              <a:buNone/>
              <a:defRPr sz="3200"/>
            </a:lvl1pPr>
          </a:lstStyle>
          <a:p>
            <a:pPr marL="0" indent="0" algn="ctr">
              <a:spcBef>
                <a:spcPts val="0"/>
              </a:spcBef>
              <a:buSzTx/>
              <a:buNone/>
              <a:defRPr sz="3200"/>
            </a:pPr>
            <a:endParaRPr lang="da-DK" sz="133" dirty="0"/>
          </a:p>
          <a:p>
            <a:pPr marL="0" indent="0" algn="ctr">
              <a:spcBef>
                <a:spcPts val="0"/>
              </a:spcBef>
              <a:buSzTx/>
              <a:buNone/>
              <a:defRPr sz="3200"/>
            </a:pPr>
            <a:endParaRPr dirty="0"/>
          </a:p>
        </p:txBody>
      </p:sp>
      <p:sp>
        <p:nvSpPr>
          <p:cNvPr id="18" name="Pladsholder til tekst 11"/>
          <p:cNvSpPr>
            <a:spLocks noGrp="1"/>
          </p:cNvSpPr>
          <p:nvPr>
            <p:ph type="body" sz="quarter" idx="27" hasCustomPrompt="1"/>
          </p:nvPr>
        </p:nvSpPr>
        <p:spPr>
          <a:xfrm>
            <a:off x="308584" y="2111173"/>
            <a:ext cx="3706304" cy="723544"/>
          </a:xfrm>
          <a:prstGeom prst="rect">
            <a:avLst/>
          </a:prstGeom>
        </p:spPr>
        <p:txBody>
          <a:bodyPr/>
          <a:lstStyle>
            <a:lvl1pPr marL="0" indent="0">
              <a:buNone/>
              <a:defRPr sz="1199" b="0">
                <a:solidFill>
                  <a:schemeClr val="accent2"/>
                </a:solidFill>
              </a:defRPr>
            </a:lvl1pPr>
            <a:lvl2pPr>
              <a:defRPr sz="1499"/>
            </a:lvl2pPr>
            <a:lvl3pPr>
              <a:defRPr sz="1499"/>
            </a:lvl3pPr>
            <a:lvl4pPr>
              <a:defRPr sz="1499"/>
            </a:lvl4pPr>
            <a:lvl5pPr>
              <a:defRPr sz="1499"/>
            </a:lvl5pPr>
          </a:lstStyle>
          <a:p>
            <a:pPr lvl="0"/>
            <a:r>
              <a:rPr lang="en-GB" dirty="0"/>
              <a:t>Description text in Dark Grey and 24pt size. </a:t>
            </a:r>
            <a:r>
              <a:rPr lang="en-GB" dirty="0" err="1"/>
              <a:t>Aenean</a:t>
            </a:r>
            <a:r>
              <a:rPr lang="en-GB" dirty="0"/>
              <a:t> lacus </a:t>
            </a:r>
            <a:r>
              <a:rPr lang="en-GB" dirty="0" err="1"/>
              <a:t>arcu</a:t>
            </a:r>
            <a:r>
              <a:rPr lang="en-GB" dirty="0"/>
              <a:t>, tempus </a:t>
            </a:r>
            <a:r>
              <a:rPr lang="en-GB" dirty="0" err="1"/>
              <a:t>eu</a:t>
            </a:r>
            <a:r>
              <a:rPr lang="en-GB" dirty="0"/>
              <a:t> </a:t>
            </a:r>
            <a:r>
              <a:rPr lang="en-GB" dirty="0" err="1"/>
              <a:t>orci</a:t>
            </a:r>
            <a:r>
              <a:rPr lang="en-GB" dirty="0"/>
              <a:t> in, </a:t>
            </a:r>
            <a:r>
              <a:rPr lang="en-GB" dirty="0" err="1"/>
              <a:t>consectetur</a:t>
            </a:r>
            <a:r>
              <a:rPr lang="en-GB" dirty="0"/>
              <a:t> </a:t>
            </a:r>
            <a:r>
              <a:rPr lang="en-GB" dirty="0" err="1"/>
              <a:t>congue</a:t>
            </a:r>
            <a:r>
              <a:rPr lang="en-GB" dirty="0"/>
              <a:t> </a:t>
            </a:r>
            <a:r>
              <a:rPr lang="en-GB" dirty="0" err="1"/>
              <a:t>felis</a:t>
            </a:r>
            <a:r>
              <a:rPr lang="en-GB" dirty="0"/>
              <a:t>. </a:t>
            </a:r>
            <a:r>
              <a:rPr lang="en-GB" dirty="0" err="1"/>
              <a:t>Donec</a:t>
            </a:r>
            <a:r>
              <a:rPr lang="en-GB" dirty="0"/>
              <a:t> </a:t>
            </a:r>
            <a:r>
              <a:rPr lang="en-GB" dirty="0" err="1"/>
              <a:t>ut</a:t>
            </a:r>
            <a:r>
              <a:rPr lang="en-GB" dirty="0"/>
              <a:t> </a:t>
            </a:r>
            <a:r>
              <a:rPr lang="en-GB" dirty="0" err="1"/>
              <a:t>augue</a:t>
            </a:r>
            <a:r>
              <a:rPr lang="en-GB" dirty="0"/>
              <a:t> et </a:t>
            </a:r>
            <a:r>
              <a:rPr lang="en-GB" dirty="0" err="1"/>
              <a:t>sapien</a:t>
            </a:r>
            <a:r>
              <a:rPr lang="en-GB" dirty="0"/>
              <a:t> </a:t>
            </a:r>
            <a:r>
              <a:rPr lang="en-GB" dirty="0" err="1"/>
              <a:t>mattis</a:t>
            </a:r>
            <a:r>
              <a:rPr lang="en-GB" dirty="0"/>
              <a:t> </a:t>
            </a:r>
            <a:r>
              <a:rPr lang="en-GB" dirty="0" err="1"/>
              <a:t>scelerisque</a:t>
            </a:r>
            <a:r>
              <a:rPr lang="en-GB" dirty="0"/>
              <a:t>. </a:t>
            </a:r>
            <a:r>
              <a:rPr lang="en-GB" dirty="0" err="1"/>
              <a:t>Curabitur</a:t>
            </a:r>
            <a:r>
              <a:rPr lang="en-GB" dirty="0"/>
              <a:t> </a:t>
            </a:r>
            <a:r>
              <a:rPr lang="en-GB" dirty="0" err="1"/>
              <a:t>eget</a:t>
            </a:r>
            <a:r>
              <a:rPr lang="en-GB" dirty="0"/>
              <a:t> </a:t>
            </a:r>
            <a:r>
              <a:rPr lang="en-GB" dirty="0" err="1"/>
              <a:t>nunc</a:t>
            </a:r>
            <a:r>
              <a:rPr lang="en-GB" dirty="0"/>
              <a:t> vitae </a:t>
            </a:r>
            <a:r>
              <a:rPr lang="en-GB" dirty="0" err="1"/>
              <a:t>orci</a:t>
            </a:r>
            <a:r>
              <a:rPr lang="en-GB" dirty="0"/>
              <a:t> </a:t>
            </a:r>
            <a:r>
              <a:rPr lang="en-GB" dirty="0" err="1"/>
              <a:t>commodo</a:t>
            </a:r>
            <a:r>
              <a:rPr lang="en-GB" dirty="0"/>
              <a:t> </a:t>
            </a:r>
            <a:r>
              <a:rPr lang="en-GB" dirty="0" err="1"/>
              <a:t>accumsan</a:t>
            </a:r>
            <a:r>
              <a:rPr lang="en-GB" dirty="0"/>
              <a:t>. </a:t>
            </a:r>
          </a:p>
        </p:txBody>
      </p:sp>
      <p:sp>
        <p:nvSpPr>
          <p:cNvPr id="19" name="Pladsholder til tekst 11"/>
          <p:cNvSpPr>
            <a:spLocks noGrp="1"/>
          </p:cNvSpPr>
          <p:nvPr>
            <p:ph type="body" sz="quarter" idx="28" hasCustomPrompt="1"/>
          </p:nvPr>
        </p:nvSpPr>
        <p:spPr>
          <a:xfrm>
            <a:off x="4338267" y="2111173"/>
            <a:ext cx="3706304" cy="723544"/>
          </a:xfrm>
          <a:prstGeom prst="rect">
            <a:avLst/>
          </a:prstGeom>
        </p:spPr>
        <p:txBody>
          <a:bodyPr/>
          <a:lstStyle>
            <a:lvl1pPr marL="0" indent="0">
              <a:buNone/>
              <a:defRPr sz="1199" b="0">
                <a:solidFill>
                  <a:schemeClr val="accent2"/>
                </a:solidFill>
              </a:defRPr>
            </a:lvl1pPr>
            <a:lvl2pPr>
              <a:defRPr sz="1499"/>
            </a:lvl2pPr>
            <a:lvl3pPr>
              <a:defRPr sz="1499"/>
            </a:lvl3pPr>
            <a:lvl4pPr>
              <a:defRPr sz="1499"/>
            </a:lvl4pPr>
            <a:lvl5pPr>
              <a:defRPr sz="1499"/>
            </a:lvl5pPr>
          </a:lstStyle>
          <a:p>
            <a:pPr lvl="0"/>
            <a:r>
              <a:rPr lang="en-GB" dirty="0"/>
              <a:t>Description text in Dark Grey and 24pt size. </a:t>
            </a:r>
            <a:r>
              <a:rPr lang="en-GB" dirty="0" err="1"/>
              <a:t>Aenean</a:t>
            </a:r>
            <a:r>
              <a:rPr lang="en-GB" dirty="0"/>
              <a:t> lacus </a:t>
            </a:r>
            <a:r>
              <a:rPr lang="en-GB" dirty="0" err="1"/>
              <a:t>arcu</a:t>
            </a:r>
            <a:r>
              <a:rPr lang="en-GB" dirty="0"/>
              <a:t>, tempus </a:t>
            </a:r>
            <a:r>
              <a:rPr lang="en-GB" dirty="0" err="1"/>
              <a:t>eu</a:t>
            </a:r>
            <a:r>
              <a:rPr lang="en-GB" dirty="0"/>
              <a:t> </a:t>
            </a:r>
            <a:r>
              <a:rPr lang="en-GB" dirty="0" err="1"/>
              <a:t>orci</a:t>
            </a:r>
            <a:r>
              <a:rPr lang="en-GB" dirty="0"/>
              <a:t> in, </a:t>
            </a:r>
            <a:r>
              <a:rPr lang="en-GB" dirty="0" err="1"/>
              <a:t>consectetur</a:t>
            </a:r>
            <a:r>
              <a:rPr lang="en-GB" dirty="0"/>
              <a:t> </a:t>
            </a:r>
            <a:r>
              <a:rPr lang="en-GB" dirty="0" err="1"/>
              <a:t>congue</a:t>
            </a:r>
            <a:r>
              <a:rPr lang="en-GB" dirty="0"/>
              <a:t> </a:t>
            </a:r>
            <a:r>
              <a:rPr lang="en-GB" dirty="0" err="1"/>
              <a:t>felis</a:t>
            </a:r>
            <a:r>
              <a:rPr lang="en-GB" dirty="0"/>
              <a:t>. </a:t>
            </a:r>
            <a:r>
              <a:rPr lang="en-GB" dirty="0" err="1"/>
              <a:t>Donec</a:t>
            </a:r>
            <a:r>
              <a:rPr lang="en-GB" dirty="0"/>
              <a:t> </a:t>
            </a:r>
            <a:r>
              <a:rPr lang="en-GB" dirty="0" err="1"/>
              <a:t>ut</a:t>
            </a:r>
            <a:r>
              <a:rPr lang="en-GB" dirty="0"/>
              <a:t> </a:t>
            </a:r>
            <a:r>
              <a:rPr lang="en-GB" dirty="0" err="1"/>
              <a:t>augue</a:t>
            </a:r>
            <a:r>
              <a:rPr lang="en-GB" dirty="0"/>
              <a:t> et </a:t>
            </a:r>
            <a:r>
              <a:rPr lang="en-GB" dirty="0" err="1"/>
              <a:t>sapien</a:t>
            </a:r>
            <a:r>
              <a:rPr lang="en-GB" dirty="0"/>
              <a:t> </a:t>
            </a:r>
            <a:r>
              <a:rPr lang="en-GB" dirty="0" err="1"/>
              <a:t>mattis</a:t>
            </a:r>
            <a:r>
              <a:rPr lang="en-GB" dirty="0"/>
              <a:t> </a:t>
            </a:r>
            <a:r>
              <a:rPr lang="en-GB" dirty="0" err="1"/>
              <a:t>scelerisque</a:t>
            </a:r>
            <a:r>
              <a:rPr lang="en-GB" dirty="0"/>
              <a:t>. </a:t>
            </a:r>
            <a:r>
              <a:rPr lang="en-GB" dirty="0" err="1"/>
              <a:t>Curabitur</a:t>
            </a:r>
            <a:r>
              <a:rPr lang="en-GB" dirty="0"/>
              <a:t> </a:t>
            </a:r>
            <a:r>
              <a:rPr lang="en-GB" dirty="0" err="1"/>
              <a:t>eget</a:t>
            </a:r>
            <a:r>
              <a:rPr lang="en-GB" dirty="0"/>
              <a:t> </a:t>
            </a:r>
            <a:r>
              <a:rPr lang="en-GB" dirty="0" err="1"/>
              <a:t>nunc</a:t>
            </a:r>
            <a:r>
              <a:rPr lang="en-GB" dirty="0"/>
              <a:t> vitae </a:t>
            </a:r>
            <a:r>
              <a:rPr lang="en-GB" dirty="0" err="1"/>
              <a:t>orci</a:t>
            </a:r>
            <a:r>
              <a:rPr lang="en-GB" dirty="0"/>
              <a:t> </a:t>
            </a:r>
            <a:r>
              <a:rPr lang="en-GB" dirty="0" err="1"/>
              <a:t>commodo</a:t>
            </a:r>
            <a:r>
              <a:rPr lang="en-GB" dirty="0"/>
              <a:t> </a:t>
            </a:r>
            <a:r>
              <a:rPr lang="en-GB" dirty="0" err="1"/>
              <a:t>accumsan</a:t>
            </a:r>
            <a:r>
              <a:rPr lang="en-GB" dirty="0"/>
              <a:t>. </a:t>
            </a:r>
          </a:p>
        </p:txBody>
      </p:sp>
      <p:sp>
        <p:nvSpPr>
          <p:cNvPr id="20" name="Pladsholder til tekst 11"/>
          <p:cNvSpPr>
            <a:spLocks noGrp="1"/>
          </p:cNvSpPr>
          <p:nvPr>
            <p:ph type="body" sz="quarter" idx="29" hasCustomPrompt="1"/>
          </p:nvPr>
        </p:nvSpPr>
        <p:spPr>
          <a:xfrm>
            <a:off x="8367949" y="2111607"/>
            <a:ext cx="3706304" cy="723544"/>
          </a:xfrm>
          <a:prstGeom prst="rect">
            <a:avLst/>
          </a:prstGeom>
        </p:spPr>
        <p:txBody>
          <a:bodyPr/>
          <a:lstStyle>
            <a:lvl1pPr marL="0" indent="0">
              <a:buNone/>
              <a:defRPr sz="1199" b="0">
                <a:solidFill>
                  <a:schemeClr val="accent2"/>
                </a:solidFill>
              </a:defRPr>
            </a:lvl1pPr>
            <a:lvl2pPr>
              <a:defRPr sz="1499"/>
            </a:lvl2pPr>
            <a:lvl3pPr>
              <a:defRPr sz="1499"/>
            </a:lvl3pPr>
            <a:lvl4pPr>
              <a:defRPr sz="1499"/>
            </a:lvl4pPr>
            <a:lvl5pPr>
              <a:defRPr sz="1499"/>
            </a:lvl5pPr>
          </a:lstStyle>
          <a:p>
            <a:pPr lvl="0"/>
            <a:r>
              <a:rPr lang="en-GB" dirty="0"/>
              <a:t>Description text in Dark Grey and 24pt size. </a:t>
            </a:r>
            <a:r>
              <a:rPr lang="en-GB" dirty="0" err="1"/>
              <a:t>Aenean</a:t>
            </a:r>
            <a:r>
              <a:rPr lang="en-GB" dirty="0"/>
              <a:t> lacus </a:t>
            </a:r>
            <a:r>
              <a:rPr lang="en-GB" dirty="0" err="1"/>
              <a:t>arcu</a:t>
            </a:r>
            <a:r>
              <a:rPr lang="en-GB" dirty="0"/>
              <a:t>, tempus </a:t>
            </a:r>
            <a:r>
              <a:rPr lang="en-GB" dirty="0" err="1"/>
              <a:t>eu</a:t>
            </a:r>
            <a:r>
              <a:rPr lang="en-GB" dirty="0"/>
              <a:t> </a:t>
            </a:r>
            <a:r>
              <a:rPr lang="en-GB" dirty="0" err="1"/>
              <a:t>orci</a:t>
            </a:r>
            <a:r>
              <a:rPr lang="en-GB" dirty="0"/>
              <a:t> in, </a:t>
            </a:r>
            <a:r>
              <a:rPr lang="en-GB" dirty="0" err="1"/>
              <a:t>consectetur</a:t>
            </a:r>
            <a:r>
              <a:rPr lang="en-GB" dirty="0"/>
              <a:t> </a:t>
            </a:r>
            <a:r>
              <a:rPr lang="en-GB" dirty="0" err="1"/>
              <a:t>congue</a:t>
            </a:r>
            <a:r>
              <a:rPr lang="en-GB" dirty="0"/>
              <a:t> </a:t>
            </a:r>
            <a:r>
              <a:rPr lang="en-GB" dirty="0" err="1"/>
              <a:t>felis</a:t>
            </a:r>
            <a:r>
              <a:rPr lang="en-GB" dirty="0"/>
              <a:t>. </a:t>
            </a:r>
            <a:r>
              <a:rPr lang="en-GB" dirty="0" err="1"/>
              <a:t>Donec</a:t>
            </a:r>
            <a:r>
              <a:rPr lang="en-GB" dirty="0"/>
              <a:t> </a:t>
            </a:r>
            <a:r>
              <a:rPr lang="en-GB" dirty="0" err="1"/>
              <a:t>ut</a:t>
            </a:r>
            <a:r>
              <a:rPr lang="en-GB" dirty="0"/>
              <a:t> </a:t>
            </a:r>
            <a:r>
              <a:rPr lang="en-GB" dirty="0" err="1"/>
              <a:t>augue</a:t>
            </a:r>
            <a:r>
              <a:rPr lang="en-GB" dirty="0"/>
              <a:t> et </a:t>
            </a:r>
            <a:r>
              <a:rPr lang="en-GB" dirty="0" err="1"/>
              <a:t>sapien</a:t>
            </a:r>
            <a:r>
              <a:rPr lang="en-GB" dirty="0"/>
              <a:t> </a:t>
            </a:r>
            <a:r>
              <a:rPr lang="en-GB" dirty="0" err="1"/>
              <a:t>mattis</a:t>
            </a:r>
            <a:r>
              <a:rPr lang="en-GB" dirty="0"/>
              <a:t> </a:t>
            </a:r>
            <a:r>
              <a:rPr lang="en-GB" dirty="0" err="1"/>
              <a:t>scelerisque</a:t>
            </a:r>
            <a:r>
              <a:rPr lang="en-GB" dirty="0"/>
              <a:t>. </a:t>
            </a:r>
            <a:r>
              <a:rPr lang="en-GB" dirty="0" err="1"/>
              <a:t>Curabitur</a:t>
            </a:r>
            <a:r>
              <a:rPr lang="en-GB" dirty="0"/>
              <a:t> </a:t>
            </a:r>
            <a:r>
              <a:rPr lang="en-GB" dirty="0" err="1"/>
              <a:t>eget</a:t>
            </a:r>
            <a:r>
              <a:rPr lang="en-GB" dirty="0"/>
              <a:t> </a:t>
            </a:r>
            <a:r>
              <a:rPr lang="en-GB" dirty="0" err="1"/>
              <a:t>nunc</a:t>
            </a:r>
            <a:r>
              <a:rPr lang="en-GB" dirty="0"/>
              <a:t> vitae </a:t>
            </a:r>
            <a:r>
              <a:rPr lang="en-GB" dirty="0" err="1"/>
              <a:t>orci</a:t>
            </a:r>
            <a:r>
              <a:rPr lang="en-GB" dirty="0"/>
              <a:t> </a:t>
            </a:r>
            <a:r>
              <a:rPr lang="en-GB" dirty="0" err="1"/>
              <a:t>commodo</a:t>
            </a:r>
            <a:r>
              <a:rPr lang="en-GB" dirty="0"/>
              <a:t> </a:t>
            </a:r>
            <a:r>
              <a:rPr lang="en-GB" dirty="0" err="1"/>
              <a:t>accumsan</a:t>
            </a:r>
            <a:r>
              <a:rPr lang="en-GB" dirty="0"/>
              <a:t>. </a:t>
            </a:r>
          </a:p>
        </p:txBody>
      </p:sp>
      <p:sp>
        <p:nvSpPr>
          <p:cNvPr id="25" name="Pladsholder til tekst 39"/>
          <p:cNvSpPr>
            <a:spLocks noGrp="1"/>
          </p:cNvSpPr>
          <p:nvPr>
            <p:ph type="body" sz="quarter" idx="15" hasCustomPrompt="1"/>
          </p:nvPr>
        </p:nvSpPr>
        <p:spPr>
          <a:xfrm>
            <a:off x="4448920" y="5603038"/>
            <a:ext cx="356997" cy="356607"/>
          </a:xfrm>
          <a:prstGeom prst="ellipse">
            <a:avLst/>
          </a:prstGeom>
          <a:solidFill>
            <a:schemeClr val="accent5">
              <a:alpha val="60000"/>
            </a:schemeClr>
          </a:solidFill>
        </p:spPr>
        <p:txBody>
          <a:bodyPr anchor="ctr"/>
          <a:lstStyle>
            <a:lvl1pPr marL="0" indent="0" algn="ctr">
              <a:buNone/>
              <a:defRPr>
                <a:solidFill>
                  <a:srgbClr val="EF3341"/>
                </a:solidFill>
              </a:defRPr>
            </a:lvl1pPr>
          </a:lstStyle>
          <a:p>
            <a:pPr lvl="0"/>
            <a:r>
              <a:rPr lang="da-DK" dirty="0"/>
              <a:t>•</a:t>
            </a:r>
            <a:endParaRPr lang="en-GB" dirty="0"/>
          </a:p>
        </p:txBody>
      </p:sp>
      <p:sp>
        <p:nvSpPr>
          <p:cNvPr id="26" name="Pladsholder til tekst 39"/>
          <p:cNvSpPr>
            <a:spLocks noGrp="1"/>
          </p:cNvSpPr>
          <p:nvPr>
            <p:ph type="body" sz="quarter" idx="18" hasCustomPrompt="1"/>
          </p:nvPr>
        </p:nvSpPr>
        <p:spPr>
          <a:xfrm>
            <a:off x="10330945" y="4978844"/>
            <a:ext cx="354777" cy="363899"/>
          </a:xfrm>
          <a:prstGeom prst="ellipse">
            <a:avLst/>
          </a:prstGeom>
          <a:solidFill>
            <a:schemeClr val="accent6">
              <a:alpha val="60000"/>
            </a:schemeClr>
          </a:solidFill>
        </p:spPr>
        <p:txBody>
          <a:bodyPr anchor="ctr"/>
          <a:lstStyle>
            <a:lvl1pPr marL="0" indent="0" algn="ctr">
              <a:buNone/>
              <a:defRPr>
                <a:solidFill>
                  <a:schemeClr val="accent6"/>
                </a:solidFill>
              </a:defRPr>
            </a:lvl1pPr>
          </a:lstStyle>
          <a:p>
            <a:pPr lvl="0"/>
            <a:r>
              <a:rPr lang="da-DK" dirty="0"/>
              <a:t>•</a:t>
            </a:r>
            <a:endParaRPr lang="en-GB" dirty="0"/>
          </a:p>
        </p:txBody>
      </p:sp>
      <p:sp>
        <p:nvSpPr>
          <p:cNvPr id="27" name="Pladsholder til tekst 39"/>
          <p:cNvSpPr>
            <a:spLocks noGrp="1"/>
          </p:cNvSpPr>
          <p:nvPr>
            <p:ph type="body" sz="quarter" idx="19" hasCustomPrompt="1"/>
          </p:nvPr>
        </p:nvSpPr>
        <p:spPr>
          <a:xfrm>
            <a:off x="5418417" y="4873443"/>
            <a:ext cx="288736" cy="304613"/>
          </a:xfrm>
          <a:prstGeom prst="ellipse">
            <a:avLst/>
          </a:prstGeom>
          <a:solidFill>
            <a:schemeClr val="accent1">
              <a:alpha val="60000"/>
            </a:schemeClr>
          </a:solidFill>
        </p:spPr>
        <p:txBody>
          <a:bodyPr anchor="ctr"/>
          <a:lstStyle>
            <a:lvl1pPr marL="0" indent="0" algn="ctr">
              <a:buNone/>
              <a:defRPr>
                <a:solidFill>
                  <a:schemeClr val="accent1"/>
                </a:solidFill>
              </a:defRPr>
            </a:lvl1pPr>
          </a:lstStyle>
          <a:p>
            <a:pPr lvl="0"/>
            <a:r>
              <a:rPr lang="da-DK" dirty="0"/>
              <a:t>•</a:t>
            </a:r>
            <a:endParaRPr lang="en-GB" dirty="0"/>
          </a:p>
        </p:txBody>
      </p:sp>
      <p:sp>
        <p:nvSpPr>
          <p:cNvPr id="28" name="Pladsholder til tekst 39"/>
          <p:cNvSpPr>
            <a:spLocks noGrp="1"/>
          </p:cNvSpPr>
          <p:nvPr>
            <p:ph type="body" sz="quarter" idx="20" hasCustomPrompt="1"/>
          </p:nvPr>
        </p:nvSpPr>
        <p:spPr>
          <a:xfrm>
            <a:off x="2518544" y="5124161"/>
            <a:ext cx="439357" cy="450651"/>
          </a:xfrm>
          <a:prstGeom prst="ellipse">
            <a:avLst/>
          </a:prstGeom>
          <a:solidFill>
            <a:schemeClr val="accent3">
              <a:alpha val="60000"/>
            </a:schemeClr>
          </a:solidFill>
        </p:spPr>
        <p:txBody>
          <a:bodyPr anchor="ctr"/>
          <a:lstStyle>
            <a:lvl1pPr marL="0" indent="0" algn="ctr">
              <a:buNone/>
              <a:defRPr>
                <a:solidFill>
                  <a:schemeClr val="accent3"/>
                </a:solidFill>
              </a:defRPr>
            </a:lvl1pPr>
          </a:lstStyle>
          <a:p>
            <a:pPr lvl="0"/>
            <a:r>
              <a:rPr lang="da-DK" dirty="0"/>
              <a:t>•</a:t>
            </a:r>
            <a:endParaRPr lang="en-GB" dirty="0"/>
          </a:p>
        </p:txBody>
      </p:sp>
    </p:spTree>
    <p:extLst>
      <p:ext uri="{BB962C8B-B14F-4D97-AF65-F5344CB8AC3E}">
        <p14:creationId xmlns:p14="http://schemas.microsoft.com/office/powerpoint/2010/main" val="32560050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549"/>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6853" rtl="0" eaLnBrk="1" latinLnBrk="0" hangingPunct="1">
              <a:spcBef>
                <a:spcPct val="0"/>
              </a:spcBef>
              <a:buNone/>
              <a:defRPr lang="en-US" sz="2997"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4" y="1360491"/>
            <a:ext cx="10987617" cy="4473575"/>
          </a:xfrm>
        </p:spPr>
        <p:txBody>
          <a:bodyPr/>
          <a:lstStyle>
            <a:lvl1pPr>
              <a:buClr>
                <a:srgbClr val="0070C0"/>
              </a:buClr>
              <a:defRPr sz="2199">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384328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8"/>
            <a:ext cx="4267200" cy="1212791"/>
          </a:xfrm>
          <a:prstGeom prst="rect">
            <a:avLst/>
          </a:prstGeom>
          <a:noFill/>
        </p:spPr>
        <p:txBody>
          <a:bodyPr wrap="square" lIns="0" rtlCol="0" anchor="t" anchorCtr="0">
            <a:noAutofit/>
          </a:bodyPr>
          <a:lstStyle>
            <a:lvl1pPr marL="0" algn="l">
              <a:lnSpc>
                <a:spcPct val="98000"/>
              </a:lnSpc>
              <a:tabLst>
                <a:tab pos="609135" algn="l"/>
              </a:tabLst>
              <a:defRPr lang="en-US" sz="3464"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9516139" y="6639315"/>
            <a:ext cx="70418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C0504D"/>
                </a:solidFill>
              </a:rPr>
              <a:t>© </a:t>
            </a:r>
            <a:r>
              <a:rPr lang="en-US" sz="799">
                <a:solidFill>
                  <a:srgbClr val="C0504D"/>
                </a:solidFill>
              </a:rPr>
              <a:t>2017  Wipro</a:t>
            </a:r>
            <a:endParaRPr lang="en-US" sz="799" dirty="0">
              <a:solidFill>
                <a:srgbClr val="C0504D"/>
              </a:solidFill>
            </a:endParaRPr>
          </a:p>
        </p:txBody>
      </p:sp>
      <p:sp>
        <p:nvSpPr>
          <p:cNvPr id="9" name="Footer Placeholder 4"/>
          <p:cNvSpPr txBox="1">
            <a:spLocks/>
          </p:cNvSpPr>
          <p:nvPr userDrawn="1"/>
        </p:nvSpPr>
        <p:spPr>
          <a:xfrm>
            <a:off x="10381716" y="6639315"/>
            <a:ext cx="535845"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a:solidFill>
                  <a:srgbClr val="C0504D"/>
                </a:solidFill>
              </a:rPr>
              <a:t>wipro.</a:t>
            </a:r>
            <a:r>
              <a:rPr lang="en-US" sz="799" dirty="0">
                <a:solidFill>
                  <a:srgbClr val="C0504D"/>
                </a:solidFill>
              </a:rPr>
              <a:t>com</a:t>
            </a:r>
          </a:p>
        </p:txBody>
      </p:sp>
      <p:sp>
        <p:nvSpPr>
          <p:cNvPr id="10" name="Footer Placeholder 4"/>
          <p:cNvSpPr txBox="1">
            <a:spLocks/>
          </p:cNvSpPr>
          <p:nvPr userDrawn="1"/>
        </p:nvSpPr>
        <p:spPr>
          <a:xfrm>
            <a:off x="11078952" y="6639315"/>
            <a:ext cx="605373"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C0504D"/>
                </a:solidFill>
              </a:rPr>
              <a:t>Public</a:t>
            </a:r>
          </a:p>
        </p:txBody>
      </p:sp>
      <p:sp>
        <p:nvSpPr>
          <p:cNvPr id="12" name="Rectangle 11"/>
          <p:cNvSpPr/>
          <p:nvPr userDrawn="1"/>
        </p:nvSpPr>
        <p:spPr>
          <a:xfrm>
            <a:off x="11871327" y="6618550"/>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13"/>
            <a:endParaRPr lang="en-US" sz="2397" dirty="0">
              <a:solidFill>
                <a:prstClr val="white"/>
              </a:solidFill>
            </a:endParaRPr>
          </a:p>
        </p:txBody>
      </p:sp>
      <p:sp>
        <p:nvSpPr>
          <p:cNvPr id="3" name="Text Placeholder 2"/>
          <p:cNvSpPr>
            <a:spLocks noGrp="1"/>
          </p:cNvSpPr>
          <p:nvPr>
            <p:ph type="body" sz="quarter" idx="10" hasCustomPrompt="1"/>
          </p:nvPr>
        </p:nvSpPr>
        <p:spPr>
          <a:xfrm>
            <a:off x="270933" y="1727199"/>
            <a:ext cx="11574784" cy="338668"/>
          </a:xfrm>
        </p:spPr>
        <p:txBody>
          <a:bodyPr/>
          <a:lstStyle>
            <a:lvl1pPr marL="0" indent="0" algn="l" defTabSz="2436544" rtl="0" eaLnBrk="1" latinLnBrk="0" hangingPunct="1">
              <a:lnSpc>
                <a:spcPct val="90000"/>
              </a:lnSpc>
              <a:spcBef>
                <a:spcPts val="2664"/>
              </a:spcBef>
              <a:buFont typeface="Arial" panose="020B0604020202020204" pitchFamily="34" charset="0"/>
              <a:buNone/>
              <a:defRPr lang="en-US" sz="1865" b="1" kern="1200" dirty="0" smtClean="0">
                <a:solidFill>
                  <a:schemeClr val="accent2"/>
                </a:solidFill>
                <a:latin typeface="+mn-lt"/>
                <a:ea typeface="+mn-ea"/>
                <a:cs typeface="+mn-cs"/>
              </a:defRPr>
            </a:lvl1pPr>
            <a:lvl2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2pPr>
            <a:lvl3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3pPr>
            <a:lvl4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4pPr>
            <a:lvl5pPr marL="0" indent="0" algn="l" defTabSz="2436544" rtl="0" eaLnBrk="1" latinLnBrk="0" hangingPunct="1">
              <a:lnSpc>
                <a:spcPct val="90000"/>
              </a:lnSpc>
              <a:spcBef>
                <a:spcPts val="2664"/>
              </a:spcBef>
              <a:buFont typeface="Arial" panose="020B0604020202020204" pitchFamily="34" charset="0"/>
              <a:buNone/>
              <a:defRPr lang="en-US" sz="2132"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0933" y="2232781"/>
            <a:ext cx="11574784" cy="4113468"/>
          </a:xfrm>
        </p:spPr>
        <p:txBody>
          <a:bodyPr/>
          <a:lstStyle>
            <a:lvl1pPr marL="0" indent="0" algn="l" defTabSz="2436544" rtl="0" eaLnBrk="1" latinLnBrk="0" hangingPunct="1">
              <a:lnSpc>
                <a:spcPct val="100000"/>
              </a:lnSpc>
              <a:spcBef>
                <a:spcPts val="799"/>
              </a:spcBef>
              <a:buFont typeface="Arial" panose="020B0604020202020204" pitchFamily="34" charset="0"/>
              <a:buNone/>
              <a:defRPr lang="en-US" sz="1332" b="0" kern="1200" dirty="0" smtClean="0">
                <a:solidFill>
                  <a:schemeClr val="accent2"/>
                </a:solidFill>
                <a:latin typeface="+mn-lt"/>
                <a:ea typeface="+mn-ea"/>
                <a:cs typeface="+mn-cs"/>
              </a:defRPr>
            </a:lvl1pPr>
            <a:lvl2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2pPr>
            <a:lvl3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3pPr>
            <a:lvl4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4pPr>
            <a:lvl5pPr marL="0" indent="0" algn="l" defTabSz="2436544" rtl="0" eaLnBrk="1" latinLnBrk="0" hangingPunct="1">
              <a:lnSpc>
                <a:spcPct val="90000"/>
              </a:lnSpc>
              <a:spcBef>
                <a:spcPts val="2664"/>
              </a:spcBef>
              <a:buFont typeface="Arial" panose="020B0604020202020204" pitchFamily="34" charset="0"/>
              <a:buNone/>
              <a:defRPr lang="en-US" sz="2132"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0936" y="79417"/>
            <a:ext cx="1335617" cy="165059"/>
          </a:xfrm>
        </p:spPr>
        <p:txBody>
          <a:bodyPr wrap="none" tIns="0" bIns="0" anchor="ctr" anchorCtr="0"/>
          <a:lstStyle>
            <a:lvl1pPr marL="0" indent="0" algn="l" defTabSz="2436544" rtl="0" eaLnBrk="1" latinLnBrk="0" hangingPunct="1">
              <a:lnSpc>
                <a:spcPct val="90000"/>
              </a:lnSpc>
              <a:spcBef>
                <a:spcPts val="2664"/>
              </a:spcBef>
              <a:buFont typeface="Arial" panose="020B0604020202020204" pitchFamily="34" charset="0"/>
              <a:buNone/>
              <a:defRPr lang="en-US" sz="1065" b="0" kern="1200" dirty="0" smtClean="0">
                <a:solidFill>
                  <a:schemeClr val="accent2"/>
                </a:solidFill>
                <a:latin typeface="+mn-lt"/>
                <a:ea typeface="+mn-ea"/>
                <a:cs typeface="+mn-cs"/>
              </a:defRPr>
            </a:lvl1pPr>
            <a:lvl2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2pPr>
            <a:lvl3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3pPr>
            <a:lvl4pPr marL="0" indent="0" algn="l" defTabSz="2436544"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4pPr>
            <a:lvl5pPr marL="0" indent="0" algn="l" defTabSz="2436544" rtl="0" eaLnBrk="1" latinLnBrk="0" hangingPunct="1">
              <a:lnSpc>
                <a:spcPct val="90000"/>
              </a:lnSpc>
              <a:spcBef>
                <a:spcPts val="2664"/>
              </a:spcBef>
              <a:buFont typeface="Arial" panose="020B0604020202020204" pitchFamily="34" charset="0"/>
              <a:buNone/>
              <a:defRPr lang="en-US" sz="2132" b="1" kern="1200" dirty="0">
                <a:solidFill>
                  <a:schemeClr val="accent1"/>
                </a:solidFill>
                <a:latin typeface="+mn-lt"/>
                <a:ea typeface="+mn-ea"/>
                <a:cs typeface="+mn-cs"/>
              </a:defRPr>
            </a:lvl5pPr>
          </a:lstStyle>
          <a:p>
            <a:pPr lvl="0"/>
            <a:r>
              <a:rPr lang="en-US" dirty="0"/>
              <a:t>0.0 Section name</a:t>
            </a:r>
          </a:p>
        </p:txBody>
      </p:sp>
      <p:cxnSp>
        <p:nvCxnSpPr>
          <p:cNvPr id="18" name="Lige forbindelse 8"/>
          <p:cNvCxnSpPr>
            <a:cxnSpLocks/>
          </p:cNvCxnSpPr>
          <p:nvPr userDrawn="1"/>
        </p:nvCxnSpPr>
        <p:spPr>
          <a:xfrm>
            <a:off x="9550399" y="6594996"/>
            <a:ext cx="26448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11845718" y="6583849"/>
            <a:ext cx="262892" cy="259900"/>
          </a:xfrm>
          <a:prstGeom prst="rect">
            <a:avLst/>
          </a:prstGeom>
          <a:noFill/>
          <a:extLst>
            <a:ext uri="{C572A759-6A51-4108-AA02-DFA0A04FC94B}">
              <ma14:wrappingTextBoxFlag xmlns:ma14="http://schemas.microsoft.com/office/mac/drawingml/2011/main" xmlns="" val="1"/>
            </a:ext>
          </a:extLst>
        </p:spPr>
        <p:txBody>
          <a:bodyPr vert="horz" lIns="0" tIns="60921" rIns="0" bIns="60921"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554113"/>
            <a:fld id="{86CB4B4D-7CA3-9044-876B-883B54F8677D}" type="slidenum">
              <a:rPr lang="en-GB" sz="799" smtClean="0">
                <a:solidFill>
                  <a:srgbClr val="C0504D"/>
                </a:solidFill>
                <a:sym typeface="Arial"/>
              </a:rPr>
              <a:pPr defTabSz="554113"/>
              <a:t>‹#›</a:t>
            </a:fld>
            <a:endParaRPr lang="en-GB" sz="799" dirty="0">
              <a:solidFill>
                <a:srgbClr val="C0504D"/>
              </a:solidFill>
              <a:sym typeface="Arial"/>
            </a:endParaRPr>
          </a:p>
        </p:txBody>
      </p:sp>
    </p:spTree>
    <p:extLst>
      <p:ext uri="{BB962C8B-B14F-4D97-AF65-F5344CB8AC3E}">
        <p14:creationId xmlns:p14="http://schemas.microsoft.com/office/powerpoint/2010/main" val="33343336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1289"/>
            <a:ext cx="4267200" cy="1212791"/>
          </a:xfrm>
          <a:prstGeom prst="rect">
            <a:avLst/>
          </a:prstGeom>
          <a:noFill/>
        </p:spPr>
        <p:txBody>
          <a:bodyPr wrap="square" lIns="0" rtlCol="0" anchor="t" anchorCtr="0">
            <a:noAutofit/>
          </a:bodyPr>
          <a:lstStyle>
            <a:lvl1pPr marL="0" algn="l">
              <a:lnSpc>
                <a:spcPct val="98000"/>
              </a:lnSpc>
              <a:tabLst>
                <a:tab pos="609135" algn="l"/>
              </a:tabLst>
              <a:defRPr lang="en-US" sz="3464" u="sng" dirty="0">
                <a:solidFill>
                  <a:schemeClr val="tx2"/>
                </a:solidFill>
                <a:latin typeface="+mj-lt"/>
                <a:ea typeface="+mn-ea"/>
                <a:cs typeface="Arial"/>
              </a:defRPr>
            </a:lvl1pPr>
          </a:lstStyle>
          <a:p>
            <a:pPr marL="0" lvl="0" algn="l"/>
            <a:r>
              <a:rPr lang="en-US"/>
              <a:t>     Headline in 70pt</a:t>
            </a:r>
            <a:br>
              <a:rPr lang="en-US"/>
            </a:br>
            <a:r>
              <a:rPr lang="en-US"/>
              <a:t>     and two lines</a:t>
            </a:r>
            <a:br>
              <a:rPr lang="en-US"/>
            </a:br>
            <a:endParaRPr lang="en-US"/>
          </a:p>
        </p:txBody>
      </p:sp>
      <p:sp>
        <p:nvSpPr>
          <p:cNvPr id="29" name="Text Placeholder 2"/>
          <p:cNvSpPr>
            <a:spLocks noGrp="1"/>
          </p:cNvSpPr>
          <p:nvPr>
            <p:ph idx="1"/>
          </p:nvPr>
        </p:nvSpPr>
        <p:spPr>
          <a:xfrm>
            <a:off x="609600" y="1710267"/>
            <a:ext cx="10972800" cy="4582957"/>
          </a:xfrm>
          <a:prstGeom prst="rect">
            <a:avLst/>
          </a:prstGeom>
        </p:spPr>
        <p:txBody>
          <a:bodyPr anchor="t">
            <a:normAutofit/>
          </a:bodyPr>
          <a:lstStyle>
            <a:lvl1pPr>
              <a:defRPr sz="3197">
                <a:solidFill>
                  <a:schemeClr val="accent2"/>
                </a:solidFill>
              </a:defRPr>
            </a:lvl1pPr>
            <a:lvl2pPr>
              <a:defRPr sz="2664">
                <a:solidFill>
                  <a:schemeClr val="accent2"/>
                </a:solidFill>
              </a:defRPr>
            </a:lvl2pPr>
            <a:lvl3pPr>
              <a:defRPr sz="1865">
                <a:solidFill>
                  <a:schemeClr val="accent2"/>
                </a:solidFill>
              </a:defRPr>
            </a:lvl3pPr>
            <a:lvl4pPr>
              <a:defRPr sz="1599">
                <a:solidFill>
                  <a:schemeClr val="accent2"/>
                </a:solidFill>
              </a:defRPr>
            </a:lvl4pPr>
            <a:lvl5pPr>
              <a:defRPr sz="1465">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4"/>
          <p:cNvSpPr txBox="1">
            <a:spLocks/>
          </p:cNvSpPr>
          <p:nvPr userDrawn="1"/>
        </p:nvSpPr>
        <p:spPr>
          <a:xfrm>
            <a:off x="9408914" y="6639317"/>
            <a:ext cx="91863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C0504D"/>
                </a:solidFill>
              </a:rPr>
              <a:t>© </a:t>
            </a:r>
            <a:r>
              <a:rPr lang="en-US" sz="799">
                <a:solidFill>
                  <a:srgbClr val="C0504D"/>
                </a:solidFill>
              </a:rPr>
              <a:t>2017  Wipro</a:t>
            </a:r>
            <a:endParaRPr lang="en-US" sz="799" dirty="0">
              <a:solidFill>
                <a:srgbClr val="C0504D"/>
              </a:solidFill>
            </a:endParaRPr>
          </a:p>
        </p:txBody>
      </p:sp>
      <p:sp>
        <p:nvSpPr>
          <p:cNvPr id="31" name="Footer Placeholder 4"/>
          <p:cNvSpPr txBox="1">
            <a:spLocks/>
          </p:cNvSpPr>
          <p:nvPr userDrawn="1"/>
        </p:nvSpPr>
        <p:spPr>
          <a:xfrm>
            <a:off x="10273404" y="6639317"/>
            <a:ext cx="91863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a:solidFill>
                  <a:srgbClr val="C0504D"/>
                </a:solidFill>
              </a:rPr>
              <a:t>wipro.</a:t>
            </a:r>
            <a:r>
              <a:rPr lang="en-US" sz="799" dirty="0">
                <a:solidFill>
                  <a:srgbClr val="C0504D"/>
                </a:solidFill>
              </a:rPr>
              <a:t>com</a:t>
            </a:r>
          </a:p>
        </p:txBody>
      </p:sp>
      <p:sp>
        <p:nvSpPr>
          <p:cNvPr id="32" name="Footer Placeholder 4"/>
          <p:cNvSpPr txBox="1">
            <a:spLocks/>
          </p:cNvSpPr>
          <p:nvPr userDrawn="1"/>
        </p:nvSpPr>
        <p:spPr>
          <a:xfrm>
            <a:off x="11086204" y="6639317"/>
            <a:ext cx="91863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C0504D"/>
                </a:solidFill>
              </a:rPr>
              <a:t>Public</a:t>
            </a:r>
          </a:p>
        </p:txBody>
      </p:sp>
      <p:sp>
        <p:nvSpPr>
          <p:cNvPr id="33" name="Footer Placeholder 4"/>
          <p:cNvSpPr txBox="1">
            <a:spLocks/>
          </p:cNvSpPr>
          <p:nvPr userDrawn="1"/>
        </p:nvSpPr>
        <p:spPr>
          <a:xfrm>
            <a:off x="11899902" y="6639317"/>
            <a:ext cx="292100" cy="148963"/>
          </a:xfrm>
          <a:prstGeom prst="rect">
            <a:avLst/>
          </a:prstGeom>
          <a:noFill/>
        </p:spPr>
        <p:txBody>
          <a:bodyPr vert="horz" lIns="0" tIns="60921" rIns="0" bIns="60921"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554113"/>
            <a:fld id="{5D61087F-CA7B-4F6C-AD54-FCE24029CF22}" type="slidenum">
              <a:rPr lang="en-US" sz="799" smtClean="0">
                <a:solidFill>
                  <a:srgbClr val="C0504D"/>
                </a:solidFill>
              </a:rPr>
              <a:pPr defTabSz="554113"/>
              <a:t>‹#›</a:t>
            </a:fld>
            <a:endParaRPr lang="en-US" sz="799" dirty="0">
              <a:solidFill>
                <a:srgbClr val="C0504D"/>
              </a:solidFill>
            </a:endParaRPr>
          </a:p>
        </p:txBody>
      </p:sp>
    </p:spTree>
    <p:extLst>
      <p:ext uri="{BB962C8B-B14F-4D97-AF65-F5344CB8AC3E}">
        <p14:creationId xmlns:p14="http://schemas.microsoft.com/office/powerpoint/2010/main" val="22819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Content slide">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9550400" cy="1212791"/>
          </a:xfrm>
          <a:prstGeom prst="rect">
            <a:avLst/>
          </a:prstGeom>
          <a:noFill/>
        </p:spPr>
        <p:txBody>
          <a:bodyPr wrap="square" lIns="0" rtlCol="0" anchor="t" anchorCtr="0">
            <a:noAutofit/>
          </a:bodyPr>
          <a:lstStyle>
            <a:lvl1pPr marL="0" algn="l">
              <a:lnSpc>
                <a:spcPct val="98000"/>
              </a:lnSpc>
              <a:tabLst>
                <a:tab pos="609121" algn="l"/>
              </a:tabLst>
              <a:defRPr lang="en-US" sz="3464"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9516140" y="6639316"/>
            <a:ext cx="70418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646363"/>
                </a:solidFill>
              </a:rPr>
              <a:t>© </a:t>
            </a:r>
            <a:r>
              <a:rPr lang="en-US" sz="799">
                <a:solidFill>
                  <a:srgbClr val="646363"/>
                </a:solidFill>
              </a:rPr>
              <a:t>2017  Wipro</a:t>
            </a:r>
            <a:endParaRPr lang="en-US" sz="799" dirty="0">
              <a:solidFill>
                <a:srgbClr val="646363"/>
              </a:solidFill>
            </a:endParaRPr>
          </a:p>
        </p:txBody>
      </p:sp>
      <p:sp>
        <p:nvSpPr>
          <p:cNvPr id="9" name="Footer Placeholder 4"/>
          <p:cNvSpPr txBox="1">
            <a:spLocks/>
          </p:cNvSpPr>
          <p:nvPr userDrawn="1"/>
        </p:nvSpPr>
        <p:spPr>
          <a:xfrm>
            <a:off x="10381716" y="6639316"/>
            <a:ext cx="535845"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a:solidFill>
                  <a:srgbClr val="646363"/>
                </a:solidFill>
              </a:rPr>
              <a:t>wipro.</a:t>
            </a:r>
            <a:r>
              <a:rPr lang="en-US" sz="799" dirty="0">
                <a:solidFill>
                  <a:srgbClr val="646363"/>
                </a:solidFill>
              </a:rPr>
              <a:t>com</a:t>
            </a:r>
          </a:p>
        </p:txBody>
      </p:sp>
      <p:sp>
        <p:nvSpPr>
          <p:cNvPr id="10" name="Footer Placeholder 4"/>
          <p:cNvSpPr txBox="1">
            <a:spLocks/>
          </p:cNvSpPr>
          <p:nvPr userDrawn="1"/>
        </p:nvSpPr>
        <p:spPr>
          <a:xfrm>
            <a:off x="11078952" y="6639316"/>
            <a:ext cx="605373"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646363"/>
                </a:solidFill>
              </a:rPr>
              <a:t>Public</a:t>
            </a:r>
          </a:p>
        </p:txBody>
      </p:sp>
      <p:sp>
        <p:nvSpPr>
          <p:cNvPr id="12" name="Rectangle 11"/>
          <p:cNvSpPr/>
          <p:nvPr userDrawn="1"/>
        </p:nvSpPr>
        <p:spPr>
          <a:xfrm>
            <a:off x="11871327" y="6618551"/>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13"/>
            <a:endParaRPr lang="en-US" sz="2397" dirty="0">
              <a:solidFill>
                <a:srgbClr val="FFFFFF"/>
              </a:solidFill>
            </a:endParaRPr>
          </a:p>
        </p:txBody>
      </p:sp>
      <p:sp>
        <p:nvSpPr>
          <p:cNvPr id="16" name="Text Placeholder 2"/>
          <p:cNvSpPr>
            <a:spLocks noGrp="1"/>
          </p:cNvSpPr>
          <p:nvPr>
            <p:ph type="body" sz="quarter" idx="12" hasCustomPrompt="1"/>
          </p:nvPr>
        </p:nvSpPr>
        <p:spPr>
          <a:xfrm>
            <a:off x="270937" y="79417"/>
            <a:ext cx="1335617" cy="165059"/>
          </a:xfrm>
        </p:spPr>
        <p:txBody>
          <a:bodyPr wrap="none" tIns="0" bIns="0" anchor="ctr" anchorCtr="0"/>
          <a:lstStyle>
            <a:lvl1pPr marL="0" indent="0" algn="l" defTabSz="2436483" rtl="0" eaLnBrk="1" latinLnBrk="0" hangingPunct="1">
              <a:lnSpc>
                <a:spcPct val="90000"/>
              </a:lnSpc>
              <a:spcBef>
                <a:spcPts val="2664"/>
              </a:spcBef>
              <a:buFont typeface="Arial" panose="020B0604020202020204" pitchFamily="34" charset="0"/>
              <a:buNone/>
              <a:defRPr lang="en-US" sz="1065" b="0" kern="1200" dirty="0" smtClean="0">
                <a:solidFill>
                  <a:schemeClr val="accent2"/>
                </a:solidFill>
                <a:latin typeface="+mn-lt"/>
                <a:ea typeface="+mn-ea"/>
                <a:cs typeface="+mn-cs"/>
              </a:defRPr>
            </a:lvl1pPr>
            <a:lvl2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2pPr>
            <a:lvl3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3pPr>
            <a:lvl4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4pPr>
            <a:lvl5pPr marL="0" indent="0" algn="l" defTabSz="2436483" rtl="0" eaLnBrk="1" latinLnBrk="0" hangingPunct="1">
              <a:lnSpc>
                <a:spcPct val="90000"/>
              </a:lnSpc>
              <a:spcBef>
                <a:spcPts val="2664"/>
              </a:spcBef>
              <a:buFont typeface="Arial" panose="020B0604020202020204" pitchFamily="34" charset="0"/>
              <a:buNone/>
              <a:defRPr lang="en-US" sz="2132" b="1" kern="1200" dirty="0">
                <a:solidFill>
                  <a:schemeClr val="accent1"/>
                </a:solidFill>
                <a:latin typeface="+mn-lt"/>
                <a:ea typeface="+mn-ea"/>
                <a:cs typeface="+mn-cs"/>
              </a:defRPr>
            </a:lvl5pPr>
          </a:lstStyle>
          <a:p>
            <a:pPr lvl="0"/>
            <a:r>
              <a:rPr lang="en-US" dirty="0"/>
              <a:t>0.0 Section name</a:t>
            </a:r>
          </a:p>
        </p:txBody>
      </p:sp>
      <p:cxnSp>
        <p:nvCxnSpPr>
          <p:cNvPr id="17" name="Lige forbindelse 8"/>
          <p:cNvCxnSpPr>
            <a:cxnSpLocks/>
          </p:cNvCxnSpPr>
          <p:nvPr userDrawn="1"/>
        </p:nvCxnSpPr>
        <p:spPr>
          <a:xfrm>
            <a:off x="9550399" y="6594996"/>
            <a:ext cx="26448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11845721" y="6583849"/>
            <a:ext cx="262892" cy="259900"/>
          </a:xfrm>
          <a:prstGeom prst="rect">
            <a:avLst/>
          </a:prstGeom>
          <a:noFill/>
          <a:extLst>
            <a:ext uri="{C572A759-6A51-4108-AA02-DFA0A04FC94B}">
              <ma14:wrappingTextBoxFlag xmlns:ma14="http://schemas.microsoft.com/office/mac/drawingml/2011/main" xmlns="" val="1"/>
            </a:ext>
          </a:extLst>
        </p:spPr>
        <p:txBody>
          <a:bodyPr vert="horz" lIns="0" tIns="60921" rIns="0" bIns="60921"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554113"/>
            <a:fld id="{86CB4B4D-7CA3-9044-876B-883B54F8677D}" type="slidenum">
              <a:rPr lang="en-GB" sz="799" smtClean="0">
                <a:solidFill>
                  <a:srgbClr val="646363"/>
                </a:solidFill>
                <a:sym typeface="Arial"/>
              </a:rPr>
              <a:pPr defTabSz="554113"/>
              <a:t>‹#›</a:t>
            </a:fld>
            <a:endParaRPr lang="en-GB" sz="799" dirty="0">
              <a:solidFill>
                <a:srgbClr val="646363"/>
              </a:solidFill>
              <a:sym typeface="Arial"/>
            </a:endParaRPr>
          </a:p>
        </p:txBody>
      </p:sp>
    </p:spTree>
    <p:extLst>
      <p:ext uri="{BB962C8B-B14F-4D97-AF65-F5344CB8AC3E}">
        <p14:creationId xmlns:p14="http://schemas.microsoft.com/office/powerpoint/2010/main" val="1135251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B6D331A-7E08-4C9B-B157-2EE25B820FBE}"/>
              </a:ext>
            </a:extLst>
          </p:cNvPr>
          <p:cNvSpPr/>
          <p:nvPr userDrawn="1"/>
        </p:nvSpPr>
        <p:spPr>
          <a:xfrm>
            <a:off x="0" y="0"/>
            <a:ext cx="12192000" cy="6913755"/>
          </a:xfrm>
          <a:prstGeom prst="rect">
            <a:avLst/>
          </a:prstGeom>
          <a:gradFill flip="none" rotWithShape="1">
            <a:gsLst>
              <a:gs pos="0">
                <a:schemeClr val="bg1"/>
              </a:gs>
              <a:gs pos="77000">
                <a:srgbClr val="E7EBEF"/>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A0F3D98-56BF-4160-BFF6-628D244AE9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91453"/>
          </a:xfrm>
          <a:prstGeom prst="rect">
            <a:avLst/>
          </a:prstGeom>
        </p:spPr>
      </p:pic>
      <p:sp>
        <p:nvSpPr>
          <p:cNvPr id="22" name="Rectangle 21">
            <a:extLst>
              <a:ext uri="{FF2B5EF4-FFF2-40B4-BE49-F238E27FC236}">
                <a16:creationId xmlns:a16="http://schemas.microsoft.com/office/drawing/2014/main" id="{2E42A98C-13DF-461F-8D0A-F6BE0A7298A9}"/>
              </a:ext>
            </a:extLst>
          </p:cNvPr>
          <p:cNvSpPr/>
          <p:nvPr userDrawn="1"/>
        </p:nvSpPr>
        <p:spPr>
          <a:xfrm>
            <a:off x="0" y="0"/>
            <a:ext cx="12192000" cy="6891453"/>
          </a:xfrm>
          <a:prstGeom prst="rect">
            <a:avLst/>
          </a:prstGeom>
          <a:gradFill flip="none" rotWithShape="1">
            <a:gsLst>
              <a:gs pos="100000">
                <a:schemeClr val="bg1"/>
              </a:gs>
              <a:gs pos="37000">
                <a:srgbClr val="E7EBEF">
                  <a:alpha val="94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FAE0645E-AEE9-49D4-9394-457226FA9947}"/>
              </a:ext>
            </a:extLst>
          </p:cNvPr>
          <p:cNvGrpSpPr/>
          <p:nvPr userDrawn="1"/>
        </p:nvGrpSpPr>
        <p:grpSpPr>
          <a:xfrm>
            <a:off x="7093816" y="801550"/>
            <a:ext cx="3316291" cy="784028"/>
            <a:chOff x="7093816" y="801550"/>
            <a:chExt cx="3316291" cy="784028"/>
          </a:xfrm>
        </p:grpSpPr>
        <p:sp>
          <p:nvSpPr>
            <p:cNvPr id="27" name="Freeform: Shape 26">
              <a:extLst>
                <a:ext uri="{FF2B5EF4-FFF2-40B4-BE49-F238E27FC236}">
                  <a16:creationId xmlns:a16="http://schemas.microsoft.com/office/drawing/2014/main" id="{95410131-A51A-4F6B-ABCE-506A82D6A856}"/>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8" name="Group 27">
              <a:extLst>
                <a:ext uri="{FF2B5EF4-FFF2-40B4-BE49-F238E27FC236}">
                  <a16:creationId xmlns:a16="http://schemas.microsoft.com/office/drawing/2014/main" id="{F0C1A575-1149-4C92-83A0-E7585C224E86}"/>
                </a:ext>
              </a:extLst>
            </p:cNvPr>
            <p:cNvGrpSpPr/>
            <p:nvPr userDrawn="1"/>
          </p:nvGrpSpPr>
          <p:grpSpPr>
            <a:xfrm>
              <a:off x="8016197" y="1006565"/>
              <a:ext cx="2393910" cy="328408"/>
              <a:chOff x="3316288" y="2735263"/>
              <a:chExt cx="8875712" cy="1217613"/>
            </a:xfrm>
            <a:solidFill>
              <a:schemeClr val="tx1"/>
            </a:solidFill>
          </p:grpSpPr>
          <p:sp>
            <p:nvSpPr>
              <p:cNvPr id="29" name="Freeform 11">
                <a:extLst>
                  <a:ext uri="{FF2B5EF4-FFF2-40B4-BE49-F238E27FC236}">
                    <a16:creationId xmlns:a16="http://schemas.microsoft.com/office/drawing/2014/main" id="{CC1CBBAC-F5F2-4F72-9CC4-2577FC23D498}"/>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AFBA154B-CE36-4E57-8295-DF4760C92EFF}"/>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F9F31A21-D0CF-46B9-9403-2FFE0778136D}"/>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AD552452-2BA5-42DE-9421-FD6461CD2127}"/>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5">
                <a:extLst>
                  <a:ext uri="{FF2B5EF4-FFF2-40B4-BE49-F238E27FC236}">
                    <a16:creationId xmlns:a16="http://schemas.microsoft.com/office/drawing/2014/main" id="{C782F08B-2B69-4683-B31B-409008CFD224}"/>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21D47F97-4E34-49B3-AFA2-C245B28F81B2}"/>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CF524C3F-9F7E-48B0-B58B-9579872AF640}"/>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
                <a:extLst>
                  <a:ext uri="{FF2B5EF4-FFF2-40B4-BE49-F238E27FC236}">
                    <a16:creationId xmlns:a16="http://schemas.microsoft.com/office/drawing/2014/main" id="{216CD074-BCD2-488B-9D53-3A444CE2DB81}"/>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a:extLst>
                  <a:ext uri="{FF2B5EF4-FFF2-40B4-BE49-F238E27FC236}">
                    <a16:creationId xmlns:a16="http://schemas.microsoft.com/office/drawing/2014/main" id="{A66E656E-6D80-45D7-BF20-8D3A5DB5DF8A}"/>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a:extLst>
                  <a:ext uri="{FF2B5EF4-FFF2-40B4-BE49-F238E27FC236}">
                    <a16:creationId xmlns:a16="http://schemas.microsoft.com/office/drawing/2014/main" id="{AB761FF9-B200-4D26-89B7-C145CC8F14EE}"/>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0" name="Content Placeholder 10">
            <a:extLst>
              <a:ext uri="{FF2B5EF4-FFF2-40B4-BE49-F238E27FC236}">
                <a16:creationId xmlns:a16="http://schemas.microsoft.com/office/drawing/2014/main" id="{F706AB04-F591-4D49-9216-2205B8B505D8}"/>
              </a:ext>
            </a:extLst>
          </p:cNvPr>
          <p:cNvSpPr>
            <a:spLocks noGrp="1"/>
          </p:cNvSpPr>
          <p:nvPr>
            <p:ph sz="quarter" idx="12" hasCustomPrompt="1"/>
          </p:nvPr>
        </p:nvSpPr>
        <p:spPr>
          <a:xfrm>
            <a:off x="7031822" y="5471314"/>
            <a:ext cx="4523370" cy="345439"/>
          </a:xfrm>
          <a:prstGeom prst="rect">
            <a:avLst/>
          </a:prstGeom>
        </p:spPr>
        <p:txBody>
          <a:bodyPr>
            <a:noAutofit/>
          </a:bodyPr>
          <a:lstStyle>
            <a:lvl1pPr marL="0" indent="0">
              <a:buNone/>
              <a:defRPr sz="20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41" name="Content Placeholder 14">
            <a:extLst>
              <a:ext uri="{FF2B5EF4-FFF2-40B4-BE49-F238E27FC236}">
                <a16:creationId xmlns:a16="http://schemas.microsoft.com/office/drawing/2014/main" id="{26D7FF98-15B6-456E-B5BA-C7AF13DEF325}"/>
              </a:ext>
            </a:extLst>
          </p:cNvPr>
          <p:cNvSpPr>
            <a:spLocks noGrp="1"/>
          </p:cNvSpPr>
          <p:nvPr>
            <p:ph sz="quarter" idx="13" hasCustomPrompt="1"/>
          </p:nvPr>
        </p:nvSpPr>
        <p:spPr>
          <a:xfrm>
            <a:off x="7031822" y="5816753"/>
            <a:ext cx="4528207" cy="338328"/>
          </a:xfrm>
          <a:prstGeom prst="rect">
            <a:avLst/>
          </a:prstGeom>
        </p:spPr>
        <p:txBody>
          <a:bodyPr>
            <a:normAutofit/>
          </a:bodyPr>
          <a:lstStyle>
            <a:lvl1pPr marL="0" indent="0">
              <a:buNone/>
              <a:defRPr sz="1800">
                <a:solidFill>
                  <a:schemeClr val="accent1"/>
                </a:solidFill>
              </a:defRPr>
            </a:lvl1pPr>
          </a:lstStyle>
          <a:p>
            <a:pPr lvl="0"/>
            <a:r>
              <a:rPr lang="en-US" dirty="0"/>
              <a:t>Month, Year</a:t>
            </a:r>
          </a:p>
        </p:txBody>
      </p:sp>
      <p:sp>
        <p:nvSpPr>
          <p:cNvPr id="42" name="Content Placeholder 5">
            <a:extLst>
              <a:ext uri="{FF2B5EF4-FFF2-40B4-BE49-F238E27FC236}">
                <a16:creationId xmlns:a16="http://schemas.microsoft.com/office/drawing/2014/main" id="{B72E3010-44D8-4D43-882F-9FB932FBD4F5}"/>
              </a:ext>
            </a:extLst>
          </p:cNvPr>
          <p:cNvSpPr>
            <a:spLocks noGrp="1"/>
          </p:cNvSpPr>
          <p:nvPr>
            <p:ph sz="quarter" idx="14" hasCustomPrompt="1"/>
          </p:nvPr>
        </p:nvSpPr>
        <p:spPr>
          <a:xfrm>
            <a:off x="7031822" y="1585578"/>
            <a:ext cx="4518533" cy="1908102"/>
          </a:xfrm>
          <a:prstGeom prst="rect">
            <a:avLst/>
          </a:prstGeom>
        </p:spPr>
        <p:txBody>
          <a:bodyPr anchor="b" anchorCtr="0">
            <a:normAutofit/>
          </a:bodyPr>
          <a:lstStyle>
            <a:lvl1pPr marL="0" indent="0">
              <a:buNone/>
              <a:defRPr sz="3300" b="1">
                <a:solidFill>
                  <a:schemeClr val="tx1"/>
                </a:solidFill>
              </a:defRPr>
            </a:lvl1pPr>
          </a:lstStyle>
          <a:p>
            <a:pPr lvl="0"/>
            <a:r>
              <a:rPr lang="en-US" dirty="0"/>
              <a:t>Main Title</a:t>
            </a:r>
          </a:p>
        </p:txBody>
      </p:sp>
      <p:sp>
        <p:nvSpPr>
          <p:cNvPr id="43" name="Content Placeholder 5">
            <a:extLst>
              <a:ext uri="{FF2B5EF4-FFF2-40B4-BE49-F238E27FC236}">
                <a16:creationId xmlns:a16="http://schemas.microsoft.com/office/drawing/2014/main" id="{F68FDA4B-8402-4E3C-81F4-A8AE4066E9CC}"/>
              </a:ext>
            </a:extLst>
          </p:cNvPr>
          <p:cNvSpPr>
            <a:spLocks noGrp="1"/>
          </p:cNvSpPr>
          <p:nvPr>
            <p:ph sz="quarter" idx="15" hasCustomPrompt="1"/>
          </p:nvPr>
        </p:nvSpPr>
        <p:spPr>
          <a:xfrm>
            <a:off x="7031822" y="3509628"/>
            <a:ext cx="4518533" cy="1536083"/>
          </a:xfrm>
          <a:prstGeom prst="rect">
            <a:avLst/>
          </a:prstGeom>
        </p:spPr>
        <p:txBody>
          <a:bodyPr anchor="t" anchorCtr="0">
            <a:normAutofit/>
          </a:bodyPr>
          <a:lstStyle>
            <a:lvl1pPr marL="0" indent="0">
              <a:buNone/>
              <a:defRPr sz="3300" b="0">
                <a:solidFill>
                  <a:schemeClr val="tx1"/>
                </a:solidFill>
                <a:latin typeface="+mj-lt"/>
              </a:defRPr>
            </a:lvl1pPr>
          </a:lstStyle>
          <a:p>
            <a:pPr lvl="0"/>
            <a:r>
              <a:rPr lang="en-US" dirty="0"/>
              <a:t>Subtitle</a:t>
            </a:r>
          </a:p>
        </p:txBody>
      </p:sp>
      <p:pic>
        <p:nvPicPr>
          <p:cNvPr id="4" name="Picture 3">
            <a:extLst>
              <a:ext uri="{FF2B5EF4-FFF2-40B4-BE49-F238E27FC236}">
                <a16:creationId xmlns:a16="http://schemas.microsoft.com/office/drawing/2014/main" id="{EBC23EAC-7285-47CB-9EFA-D1FE379516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792" y="-22302"/>
            <a:ext cx="5782239" cy="6336343"/>
          </a:xfrm>
          <a:prstGeom prst="rect">
            <a:avLst/>
          </a:prstGeom>
        </p:spPr>
      </p:pic>
    </p:spTree>
    <p:extLst>
      <p:ext uri="{BB962C8B-B14F-4D97-AF65-F5344CB8AC3E}">
        <p14:creationId xmlns:p14="http://schemas.microsoft.com/office/powerpoint/2010/main" val="20635221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9_Content slide">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9"/>
            <a:ext cx="9550400" cy="1212791"/>
          </a:xfrm>
          <a:prstGeom prst="rect">
            <a:avLst/>
          </a:prstGeom>
          <a:noFill/>
        </p:spPr>
        <p:txBody>
          <a:bodyPr wrap="square" lIns="0" rtlCol="0" anchor="t" anchorCtr="0">
            <a:noAutofit/>
          </a:bodyPr>
          <a:lstStyle>
            <a:lvl1pPr marL="0" algn="l">
              <a:lnSpc>
                <a:spcPct val="98000"/>
              </a:lnSpc>
              <a:tabLst>
                <a:tab pos="609121" algn="l"/>
              </a:tabLst>
              <a:defRPr lang="en-US" sz="3464"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9516140" y="6639316"/>
            <a:ext cx="704187"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646363"/>
                </a:solidFill>
              </a:rPr>
              <a:t>© </a:t>
            </a:r>
            <a:r>
              <a:rPr lang="en-US" sz="799">
                <a:solidFill>
                  <a:srgbClr val="646363"/>
                </a:solidFill>
              </a:rPr>
              <a:t>2017  Wipro</a:t>
            </a:r>
            <a:endParaRPr lang="en-US" sz="799" dirty="0">
              <a:solidFill>
                <a:srgbClr val="646363"/>
              </a:solidFill>
            </a:endParaRPr>
          </a:p>
        </p:txBody>
      </p:sp>
      <p:sp>
        <p:nvSpPr>
          <p:cNvPr id="9" name="Footer Placeholder 4"/>
          <p:cNvSpPr txBox="1">
            <a:spLocks/>
          </p:cNvSpPr>
          <p:nvPr userDrawn="1"/>
        </p:nvSpPr>
        <p:spPr>
          <a:xfrm>
            <a:off x="10381716" y="6639316"/>
            <a:ext cx="535845"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a:solidFill>
                  <a:srgbClr val="646363"/>
                </a:solidFill>
              </a:rPr>
              <a:t>wipro.</a:t>
            </a:r>
            <a:r>
              <a:rPr lang="en-US" sz="799" dirty="0">
                <a:solidFill>
                  <a:srgbClr val="646363"/>
                </a:solidFill>
              </a:rPr>
              <a:t>com</a:t>
            </a:r>
          </a:p>
        </p:txBody>
      </p:sp>
      <p:sp>
        <p:nvSpPr>
          <p:cNvPr id="10" name="Footer Placeholder 4"/>
          <p:cNvSpPr txBox="1">
            <a:spLocks/>
          </p:cNvSpPr>
          <p:nvPr userDrawn="1"/>
        </p:nvSpPr>
        <p:spPr>
          <a:xfrm>
            <a:off x="11078952" y="6639316"/>
            <a:ext cx="605373" cy="148963"/>
          </a:xfrm>
          <a:prstGeom prst="rect">
            <a:avLst/>
          </a:prstGeom>
          <a:noFill/>
        </p:spPr>
        <p:txBody>
          <a:bodyPr vert="horz" lIns="0" tIns="60921" rIns="0" bIns="60921"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99" dirty="0">
                <a:solidFill>
                  <a:srgbClr val="646363"/>
                </a:solidFill>
              </a:rPr>
              <a:t>Public</a:t>
            </a:r>
          </a:p>
        </p:txBody>
      </p:sp>
      <p:sp>
        <p:nvSpPr>
          <p:cNvPr id="12" name="Rectangle 11"/>
          <p:cNvSpPr/>
          <p:nvPr userDrawn="1"/>
        </p:nvSpPr>
        <p:spPr>
          <a:xfrm>
            <a:off x="11871327" y="6618551"/>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4113"/>
            <a:endParaRPr lang="en-US" sz="2397" dirty="0">
              <a:solidFill>
                <a:srgbClr val="FFFFFF"/>
              </a:solidFill>
            </a:endParaRPr>
          </a:p>
        </p:txBody>
      </p:sp>
      <p:sp>
        <p:nvSpPr>
          <p:cNvPr id="16" name="Text Placeholder 2"/>
          <p:cNvSpPr>
            <a:spLocks noGrp="1"/>
          </p:cNvSpPr>
          <p:nvPr>
            <p:ph type="body" sz="quarter" idx="12" hasCustomPrompt="1"/>
          </p:nvPr>
        </p:nvSpPr>
        <p:spPr>
          <a:xfrm>
            <a:off x="270937" y="79417"/>
            <a:ext cx="1335617" cy="165059"/>
          </a:xfrm>
        </p:spPr>
        <p:txBody>
          <a:bodyPr wrap="none" tIns="0" bIns="0" anchor="ctr" anchorCtr="0"/>
          <a:lstStyle>
            <a:lvl1pPr marL="0" indent="0" algn="l" defTabSz="2436483" rtl="0" eaLnBrk="1" latinLnBrk="0" hangingPunct="1">
              <a:lnSpc>
                <a:spcPct val="90000"/>
              </a:lnSpc>
              <a:spcBef>
                <a:spcPts val="2664"/>
              </a:spcBef>
              <a:buFont typeface="Arial" panose="020B0604020202020204" pitchFamily="34" charset="0"/>
              <a:buNone/>
              <a:defRPr lang="en-US" sz="1065" b="0" kern="1200" dirty="0" smtClean="0">
                <a:solidFill>
                  <a:schemeClr val="accent2"/>
                </a:solidFill>
                <a:latin typeface="+mn-lt"/>
                <a:ea typeface="+mn-ea"/>
                <a:cs typeface="+mn-cs"/>
              </a:defRPr>
            </a:lvl1pPr>
            <a:lvl2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2pPr>
            <a:lvl3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3pPr>
            <a:lvl4pPr marL="0" indent="0" algn="l" defTabSz="2436483" rtl="0" eaLnBrk="1" latinLnBrk="0" hangingPunct="1">
              <a:lnSpc>
                <a:spcPct val="90000"/>
              </a:lnSpc>
              <a:spcBef>
                <a:spcPts val="2664"/>
              </a:spcBef>
              <a:buFont typeface="Arial" panose="020B0604020202020204" pitchFamily="34" charset="0"/>
              <a:buNone/>
              <a:defRPr lang="en-US" sz="2132" b="1" kern="1200" dirty="0" smtClean="0">
                <a:solidFill>
                  <a:schemeClr val="accent1"/>
                </a:solidFill>
                <a:latin typeface="+mn-lt"/>
                <a:ea typeface="+mn-ea"/>
                <a:cs typeface="+mn-cs"/>
              </a:defRPr>
            </a:lvl4pPr>
            <a:lvl5pPr marL="0" indent="0" algn="l" defTabSz="2436483" rtl="0" eaLnBrk="1" latinLnBrk="0" hangingPunct="1">
              <a:lnSpc>
                <a:spcPct val="90000"/>
              </a:lnSpc>
              <a:spcBef>
                <a:spcPts val="2664"/>
              </a:spcBef>
              <a:buFont typeface="Arial" panose="020B0604020202020204" pitchFamily="34" charset="0"/>
              <a:buNone/>
              <a:defRPr lang="en-US" sz="2132" b="1" kern="1200" dirty="0">
                <a:solidFill>
                  <a:schemeClr val="accent1"/>
                </a:solidFill>
                <a:latin typeface="+mn-lt"/>
                <a:ea typeface="+mn-ea"/>
                <a:cs typeface="+mn-cs"/>
              </a:defRPr>
            </a:lvl5pPr>
          </a:lstStyle>
          <a:p>
            <a:pPr lvl="0"/>
            <a:r>
              <a:rPr lang="en-US" dirty="0"/>
              <a:t>0.0 Section name</a:t>
            </a:r>
          </a:p>
        </p:txBody>
      </p:sp>
      <p:cxnSp>
        <p:nvCxnSpPr>
          <p:cNvPr id="17" name="Lige forbindelse 8"/>
          <p:cNvCxnSpPr>
            <a:cxnSpLocks/>
          </p:cNvCxnSpPr>
          <p:nvPr userDrawn="1"/>
        </p:nvCxnSpPr>
        <p:spPr>
          <a:xfrm>
            <a:off x="9550399" y="6594996"/>
            <a:ext cx="26448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11845721" y="6583849"/>
            <a:ext cx="262892" cy="259900"/>
          </a:xfrm>
          <a:prstGeom prst="rect">
            <a:avLst/>
          </a:prstGeom>
          <a:noFill/>
          <a:extLst>
            <a:ext uri="{C572A759-6A51-4108-AA02-DFA0A04FC94B}">
              <ma14:wrappingTextBoxFlag xmlns:ma14="http://schemas.microsoft.com/office/mac/drawingml/2011/main" xmlns="" val="1"/>
            </a:ext>
          </a:extLst>
        </p:spPr>
        <p:txBody>
          <a:bodyPr vert="horz" lIns="0" tIns="60921" rIns="0" bIns="60921"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554113"/>
            <a:fld id="{86CB4B4D-7CA3-9044-876B-883B54F8677D}" type="slidenum">
              <a:rPr lang="en-GB" sz="799" smtClean="0">
                <a:solidFill>
                  <a:srgbClr val="646363"/>
                </a:solidFill>
                <a:sym typeface="Arial"/>
              </a:rPr>
              <a:pPr defTabSz="554113"/>
              <a:t>‹#›</a:t>
            </a:fld>
            <a:endParaRPr lang="en-GB" sz="799" dirty="0">
              <a:solidFill>
                <a:srgbClr val="646363"/>
              </a:solidFill>
              <a:sym typeface="Arial"/>
            </a:endParaRPr>
          </a:p>
        </p:txBody>
      </p:sp>
    </p:spTree>
    <p:extLst>
      <p:ext uri="{BB962C8B-B14F-4D97-AF65-F5344CB8AC3E}">
        <p14:creationId xmlns:p14="http://schemas.microsoft.com/office/powerpoint/2010/main" val="31762977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8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78539"/>
            <a:ext cx="10972800" cy="615233"/>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5"/>
            <a:ext cx="10972800" cy="5148260"/>
          </a:xfrm>
          <a:prstGeom prst="rect">
            <a:avLst/>
          </a:prstGeom>
        </p:spPr>
        <p:txBody>
          <a:bodyPr anchor="t">
            <a:normAutofit/>
          </a:bodyPr>
          <a:lstStyle>
            <a:lvl1pPr>
              <a:defRPr sz="2399"/>
            </a:lvl1pPr>
            <a:lvl2pPr>
              <a:defRPr sz="1999"/>
            </a:lvl2pPr>
            <a:lvl3pPr>
              <a:defRPr sz="1399"/>
            </a:lvl3pPr>
            <a:lvl4pPr>
              <a:defRPr sz="1199"/>
            </a:lvl4pPr>
            <a:lvl5pPr>
              <a:defRPr sz="10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372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ontent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US"/>
          </a:p>
        </p:txBody>
      </p:sp>
      <p:sp>
        <p:nvSpPr>
          <p:cNvPr id="4" name="Content Placeholder 3"/>
          <p:cNvSpPr>
            <a:spLocks noGrp="1"/>
          </p:cNvSpPr>
          <p:nvPr>
            <p:ph sz="quarter" idx="16"/>
          </p:nvPr>
        </p:nvSpPr>
        <p:spPr>
          <a:xfrm>
            <a:off x="618435" y="1991952"/>
            <a:ext cx="10983016" cy="4319949"/>
          </a:xfrm>
        </p:spPr>
        <p:txBody>
          <a:bodyPr vert="horz"/>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7"/>
          </p:nvPr>
        </p:nvSpPr>
        <p:spPr>
          <a:xfrm>
            <a:off x="603071" y="792692"/>
            <a:ext cx="11000316" cy="1113891"/>
          </a:xfrm>
          <a:solidFill>
            <a:schemeClr val="accent6">
              <a:lumMod val="20000"/>
              <a:lumOff val="80000"/>
            </a:schemeClr>
          </a:solidFill>
          <a:effectLst>
            <a:outerShdw blurRad="50800" dist="38100" dir="2700000" algn="tl" rotWithShape="0">
              <a:srgbClr val="000000">
                <a:alpha val="43000"/>
              </a:srgbClr>
            </a:outerShdw>
          </a:effectLst>
        </p:spPr>
        <p:txBody>
          <a:bodyPr vert="horz" lIns="72000" rIns="72000" bIns="46800"/>
          <a:lstStyle>
            <a:lvl2pPr marL="0" indent="0">
              <a:buFont typeface="Arial"/>
              <a:buNone/>
              <a:defRPr sz="1867" baseline="0"/>
            </a:lvl2pPr>
          </a:lstStyle>
          <a:p>
            <a:pPr lvl="1"/>
            <a:endParaRPr lang="en-US" dirty="0"/>
          </a:p>
        </p:txBody>
      </p:sp>
    </p:spTree>
    <p:extLst>
      <p:ext uri="{BB962C8B-B14F-4D97-AF65-F5344CB8AC3E}">
        <p14:creationId xmlns:p14="http://schemas.microsoft.com/office/powerpoint/2010/main" val="5014130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Content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Click to edit Master title style</a:t>
            </a:r>
            <a:endParaRPr lang="en-US"/>
          </a:p>
        </p:txBody>
      </p:sp>
      <p:sp>
        <p:nvSpPr>
          <p:cNvPr id="5" name="Text Placeholder 4"/>
          <p:cNvSpPr>
            <a:spLocks noGrp="1"/>
          </p:cNvSpPr>
          <p:nvPr>
            <p:ph type="body" sz="quarter" idx="17"/>
          </p:nvPr>
        </p:nvSpPr>
        <p:spPr>
          <a:xfrm>
            <a:off x="603071" y="792692"/>
            <a:ext cx="11000316" cy="1113891"/>
          </a:xfrm>
          <a:solidFill>
            <a:schemeClr val="accent6">
              <a:lumMod val="20000"/>
              <a:lumOff val="80000"/>
            </a:schemeClr>
          </a:solidFill>
          <a:effectLst>
            <a:outerShdw blurRad="50800" dist="38100" dir="2700000" algn="tl" rotWithShape="0">
              <a:srgbClr val="000000">
                <a:alpha val="43000"/>
              </a:srgbClr>
            </a:outerShdw>
          </a:effectLst>
        </p:spPr>
        <p:txBody>
          <a:bodyPr vert="horz" lIns="72000" rIns="72000" bIns="46800"/>
          <a:lstStyle>
            <a:lvl2pPr marL="0" indent="0">
              <a:buFont typeface="Arial"/>
              <a:buNone/>
              <a:defRPr sz="1867" baseline="0"/>
            </a:lvl2pPr>
          </a:lstStyle>
          <a:p>
            <a:pPr lvl="1"/>
            <a:endParaRPr lang="en-US" dirty="0"/>
          </a:p>
        </p:txBody>
      </p:sp>
    </p:spTree>
    <p:extLst>
      <p:ext uri="{BB962C8B-B14F-4D97-AF65-F5344CB8AC3E}">
        <p14:creationId xmlns:p14="http://schemas.microsoft.com/office/powerpoint/2010/main" val="3402999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Content image">
    <p:spTree>
      <p:nvGrpSpPr>
        <p:cNvPr id="1" name=""/>
        <p:cNvGrpSpPr/>
        <p:nvPr/>
      </p:nvGrpSpPr>
      <p:grpSpPr>
        <a:xfrm>
          <a:off x="0" y="0"/>
          <a:ext cx="0" cy="0"/>
          <a:chOff x="0" y="0"/>
          <a:chExt cx="0" cy="0"/>
        </a:xfrm>
      </p:grpSpPr>
      <p:sp>
        <p:nvSpPr>
          <p:cNvPr id="8" name="Text Placeholder 12"/>
          <p:cNvSpPr>
            <a:spLocks noGrp="1"/>
          </p:cNvSpPr>
          <p:nvPr>
            <p:ph type="body" sz="quarter" idx="15"/>
          </p:nvPr>
        </p:nvSpPr>
        <p:spPr>
          <a:xfrm>
            <a:off x="630353" y="1124744"/>
            <a:ext cx="2963475" cy="5184576"/>
          </a:xfrm>
          <a:prstGeom prst="rect">
            <a:avLst/>
          </a:prstGeom>
        </p:spPr>
        <p:txBody>
          <a:bodyPr/>
          <a:lstStyle>
            <a:lvl1pPr marL="0" indent="0">
              <a:buNone/>
              <a:defRPr lang="en-GB" sz="1867" b="0" i="0" kern="1200" dirty="0" smtClean="0">
                <a:solidFill>
                  <a:schemeClr val="tx1">
                    <a:lumMod val="65000"/>
                    <a:lumOff val="35000"/>
                  </a:schemeClr>
                </a:solidFill>
                <a:latin typeface="+mn-lt"/>
                <a:ea typeface="+mn-ea"/>
                <a:cs typeface="+mn-cs"/>
              </a:defRPr>
            </a:lvl1pPr>
            <a:lvl2pPr marL="0" indent="122764">
              <a:defRPr lang="en-GB" sz="1867" b="0" i="0" kern="1200" dirty="0" smtClean="0">
                <a:solidFill>
                  <a:schemeClr val="tx1">
                    <a:lumMod val="65000"/>
                    <a:lumOff val="35000"/>
                  </a:schemeClr>
                </a:solidFill>
                <a:latin typeface="+mn-lt"/>
                <a:ea typeface="+mn-ea"/>
                <a:cs typeface="Gill Sans"/>
              </a:defRPr>
            </a:lvl2pPr>
          </a:lstStyle>
          <a:p>
            <a:pPr marL="243378" lvl="0" indent="-243378" algn="l" defTabSz="1219170" rtl="0" eaLnBrk="1" latinLnBrk="0" hangingPunct="1">
              <a:lnSpc>
                <a:spcPct val="90000"/>
              </a:lnSpc>
              <a:spcBef>
                <a:spcPts val="0"/>
              </a:spcBef>
              <a:spcAft>
                <a:spcPts val="800"/>
              </a:spcAft>
              <a:buFont typeface="Arial"/>
              <a:buChar char="•"/>
            </a:pPr>
            <a:r>
              <a:rPr lang="en-GB" dirty="0"/>
              <a:t>Click to edit Master text styles</a:t>
            </a:r>
          </a:p>
          <a:p>
            <a:pPr marL="351309" lvl="1" indent="-228562" algn="l" defTabSz="1219170" rtl="0" eaLnBrk="1" latinLnBrk="0" hangingPunct="1">
              <a:lnSpc>
                <a:spcPct val="90000"/>
              </a:lnSpc>
              <a:spcBef>
                <a:spcPts val="0"/>
              </a:spcBef>
              <a:spcAft>
                <a:spcPts val="400"/>
              </a:spcAft>
              <a:buFont typeface="Lucida Grande"/>
              <a:buChar char="-"/>
            </a:pPr>
            <a:r>
              <a:rPr lang="en-GB" dirty="0"/>
              <a:t>Second level</a:t>
            </a:r>
          </a:p>
        </p:txBody>
      </p:sp>
      <p:sp>
        <p:nvSpPr>
          <p:cNvPr id="3" name="Title 2"/>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26144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131896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606381" y="1667436"/>
            <a:ext cx="5280000" cy="4602736"/>
          </a:xfrm>
          <a:noFill/>
        </p:spPr>
        <p:txBody>
          <a:bodyPr/>
          <a:lstStyle>
            <a:lvl1pPr marL="228594" indent="-228594">
              <a:spcBef>
                <a:spcPts val="400"/>
              </a:spcBef>
              <a:buClr>
                <a:srgbClr val="00B0F0"/>
              </a:buClr>
              <a:buFont typeface="Wingdings" panose="05000000000000000000" pitchFamily="2" charset="2"/>
              <a:buChar char="§"/>
              <a:defRPr sz="1867"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6292643" y="1667436"/>
            <a:ext cx="5280000" cy="4602736"/>
          </a:xfrm>
          <a:noFill/>
        </p:spPr>
        <p:txBody>
          <a:bodyPr/>
          <a:lstStyle>
            <a:lvl1pPr marL="228594" indent="-228594">
              <a:spcBef>
                <a:spcPts val="400"/>
              </a:spcBef>
              <a:buClr>
                <a:srgbClr val="00B0F0"/>
              </a:buClr>
              <a:buFont typeface="Wingdings" panose="05000000000000000000" pitchFamily="2" charset="2"/>
              <a:buChar char="§"/>
              <a:defRPr sz="1867"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606384" y="914401"/>
            <a:ext cx="5280000" cy="645459"/>
          </a:xfrm>
          <a:solidFill>
            <a:schemeClr val="bg2"/>
          </a:solidFill>
          <a:ln>
            <a:solidFill>
              <a:schemeClr val="accent2">
                <a:lumMod val="20000"/>
                <a:lumOff val="80000"/>
              </a:schemeClr>
            </a:solidFill>
          </a:ln>
        </p:spPr>
        <p:txBody>
          <a:bodyPr anchor="ctr"/>
          <a:lstStyle>
            <a:lvl1pPr marL="0" indent="0" algn="ctr">
              <a:spcBef>
                <a:spcPts val="1600"/>
              </a:spcBef>
              <a:buClr>
                <a:srgbClr val="00B0F0"/>
              </a:buClr>
              <a:buFontTx/>
              <a:buNone/>
              <a:defRPr sz="2133" b="1" baseline="0">
                <a:solidFill>
                  <a:schemeClr val="bg1"/>
                </a:solidFill>
              </a:defRPr>
            </a:lvl1pPr>
          </a:lstStyle>
          <a:p>
            <a:pPr lvl="0"/>
            <a:r>
              <a:rPr lang="en-US" dirty="0"/>
              <a:t>Click to Add Title</a:t>
            </a:r>
          </a:p>
        </p:txBody>
      </p:sp>
      <p:sp>
        <p:nvSpPr>
          <p:cNvPr id="21" name="Text Placeholder 6"/>
          <p:cNvSpPr>
            <a:spLocks noGrp="1"/>
          </p:cNvSpPr>
          <p:nvPr>
            <p:ph type="body" sz="quarter" idx="14" hasCustomPrompt="1"/>
          </p:nvPr>
        </p:nvSpPr>
        <p:spPr>
          <a:xfrm>
            <a:off x="6292641" y="914401"/>
            <a:ext cx="5280000" cy="645459"/>
          </a:xfrm>
          <a:solidFill>
            <a:schemeClr val="bg2"/>
          </a:solidFill>
          <a:ln>
            <a:solidFill>
              <a:schemeClr val="accent2">
                <a:lumMod val="20000"/>
                <a:lumOff val="80000"/>
              </a:schemeClr>
            </a:solidFill>
          </a:ln>
        </p:spPr>
        <p:txBody>
          <a:bodyPr anchor="ctr"/>
          <a:lstStyle>
            <a:lvl1pPr marL="0" indent="0" algn="ctr">
              <a:spcBef>
                <a:spcPts val="1600"/>
              </a:spcBef>
              <a:buClr>
                <a:srgbClr val="00B0F0"/>
              </a:buClr>
              <a:buFontTx/>
              <a:buNone/>
              <a:defRPr sz="2133" b="1" baseline="0">
                <a:solidFill>
                  <a:schemeClr val="bg1"/>
                </a:solidFill>
              </a:defRPr>
            </a:lvl1pPr>
          </a:lstStyle>
          <a:p>
            <a:pPr lvl="0"/>
            <a:r>
              <a:rPr lang="en-US" dirty="0"/>
              <a:t>Click to Add Title</a:t>
            </a:r>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070293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ertic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597520" y="1208315"/>
            <a:ext cx="5791200" cy="5029200"/>
          </a:xfrm>
        </p:spPr>
        <p:txBody>
          <a:bodyPr/>
          <a:lstStyle>
            <a:lvl1pPr>
              <a:buNone/>
              <a:defRPr>
                <a:solidFill>
                  <a:schemeClr val="accent2"/>
                </a:solidFill>
              </a:defRPr>
            </a:lvl1pPr>
          </a:lstStyle>
          <a:p>
            <a:r>
              <a:rPr lang="en-US" dirty="0"/>
              <a:t>Click icon to add picture</a:t>
            </a:r>
            <a:endParaRPr lang="en-IN" dirty="0"/>
          </a:p>
        </p:txBody>
      </p:sp>
      <p:sp>
        <p:nvSpPr>
          <p:cNvPr id="7" name="Text Placeholder 6"/>
          <p:cNvSpPr>
            <a:spLocks noGrp="1"/>
          </p:cNvSpPr>
          <p:nvPr>
            <p:ph type="body" sz="quarter" idx="11" hasCustomPrompt="1"/>
          </p:nvPr>
        </p:nvSpPr>
        <p:spPr>
          <a:xfrm>
            <a:off x="6998320" y="2204357"/>
            <a:ext cx="4572000" cy="3063240"/>
          </a:xfrm>
        </p:spPr>
        <p:txBody>
          <a:bodyPr/>
          <a:lstStyle>
            <a:lvl1pPr marL="0" indent="0">
              <a:spcBef>
                <a:spcPts val="1600"/>
              </a:spcBef>
              <a:buNone/>
              <a:defRPr sz="2667"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
        <p:nvSpPr>
          <p:cNvPr id="3" name="Title 2"/>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0893483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image with bullet points slid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597520" y="1208315"/>
            <a:ext cx="5791200" cy="5029200"/>
          </a:xfrm>
        </p:spPr>
        <p:txBody>
          <a:bodyPr/>
          <a:lstStyle>
            <a:lvl1pPr>
              <a:buNone/>
              <a:defRPr>
                <a:solidFill>
                  <a:schemeClr val="accent2"/>
                </a:solidFill>
              </a:defRPr>
            </a:lvl1pPr>
          </a:lstStyle>
          <a:p>
            <a:r>
              <a:rPr lang="en-US" dirty="0"/>
              <a:t>Click icon to add picture</a:t>
            </a:r>
            <a:endParaRPr lang="en-IN" dirty="0"/>
          </a:p>
        </p:txBody>
      </p:sp>
      <p:sp>
        <p:nvSpPr>
          <p:cNvPr id="14" name="Text Placeholder 6"/>
          <p:cNvSpPr>
            <a:spLocks noGrp="1"/>
          </p:cNvSpPr>
          <p:nvPr>
            <p:ph type="body" sz="quarter" idx="11" hasCustomPrompt="1"/>
          </p:nvPr>
        </p:nvSpPr>
        <p:spPr>
          <a:xfrm>
            <a:off x="6998320" y="1204857"/>
            <a:ext cx="4572000" cy="5217459"/>
          </a:xfrm>
        </p:spPr>
        <p:txBody>
          <a:bodyPr/>
          <a:lstStyle>
            <a:lvl1pPr marL="457189" marR="0" indent="-457189" algn="l" defTabSz="609585" rtl="0" eaLnBrk="1" fontAlgn="auto" latinLnBrk="0" hangingPunct="1">
              <a:lnSpc>
                <a:spcPct val="100000"/>
              </a:lnSpc>
              <a:spcBef>
                <a:spcPts val="1600"/>
              </a:spcBef>
              <a:spcAft>
                <a:spcPts val="0"/>
              </a:spcAft>
              <a:buClr>
                <a:srgbClr val="00B0F0"/>
              </a:buClr>
              <a:buSzTx/>
              <a:buFont typeface="Wingdings" pitchFamily="2" charset="2"/>
              <a:buChar char="§"/>
              <a:tabLst/>
              <a:defRPr sz="2667" baseline="0"/>
            </a:lvl1pPr>
          </a:lstStyle>
          <a:p>
            <a:pPr lvl="0"/>
            <a:r>
              <a:rPr lang="en-US" dirty="0"/>
              <a:t>This vertical image should be aligned left and centered vertically on the slide. Paragraph text should be centered vertically to the image. Insert text here. Keep text as minimal as possible</a:t>
            </a:r>
            <a:br>
              <a:rPr lang="en-US" dirty="0"/>
            </a:br>
            <a:r>
              <a:rPr lang="en-US" dirty="0"/>
              <a:t>This vertical image should be aligned left and centered vertically on the slide. </a:t>
            </a:r>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724044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5364480" y="1421308"/>
            <a:ext cx="6167717" cy="4581461"/>
          </a:xfrm>
        </p:spPr>
        <p:txBody>
          <a:bodyPr/>
          <a:lstStyle>
            <a:lvl1pPr marL="0" indent="0">
              <a:spcBef>
                <a:spcPts val="1600"/>
              </a:spcBef>
              <a:buNone/>
              <a:defRPr sz="2667" baseline="0"/>
            </a:lvl1pPr>
          </a:lstStyle>
          <a:p>
            <a:pPr lvl="0"/>
            <a:r>
              <a:rPr lang="en-US" dirty="0"/>
              <a:t>Insert Text Here</a:t>
            </a:r>
          </a:p>
        </p:txBody>
      </p:sp>
      <p:sp>
        <p:nvSpPr>
          <p:cNvPr id="14" name="Picture Placeholder 25"/>
          <p:cNvSpPr>
            <a:spLocks noGrp="1"/>
          </p:cNvSpPr>
          <p:nvPr>
            <p:ph type="pic" sz="quarter" idx="10"/>
          </p:nvPr>
        </p:nvSpPr>
        <p:spPr>
          <a:xfrm>
            <a:off x="602341" y="1775287"/>
            <a:ext cx="3454400" cy="3873500"/>
          </a:xfrm>
        </p:spPr>
        <p:txBody>
          <a:bodyPr/>
          <a:lstStyle/>
          <a:p>
            <a:r>
              <a:rPr lang="en-US" dirty="0"/>
              <a:t>Click icon to add picture</a:t>
            </a:r>
            <a:endParaRPr lang="en-IN" dirty="0"/>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09698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54801F-07D0-44F4-A70C-6F051BDE6C2F}"/>
              </a:ext>
            </a:extLst>
          </p:cNvPr>
          <p:cNvSpPr/>
          <p:nvPr userDrawn="1"/>
        </p:nvSpPr>
        <p:spPr>
          <a:xfrm>
            <a:off x="0" y="1"/>
            <a:ext cx="12192000" cy="6865206"/>
          </a:xfrm>
          <a:prstGeom prst="rect">
            <a:avLst/>
          </a:prstGeom>
          <a:gradFill flip="none" rotWithShape="1">
            <a:gsLst>
              <a:gs pos="0">
                <a:srgbClr val="020820"/>
              </a:gs>
              <a:gs pos="50000">
                <a:srgbClr val="07163D"/>
              </a:gs>
              <a:gs pos="100000">
                <a:srgbClr val="0B245D"/>
              </a:gs>
            </a:gsLst>
            <a:lin ang="43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9C1C53B-2559-4231-85E4-95C54EC11778}"/>
              </a:ext>
            </a:extLst>
          </p:cNvPr>
          <p:cNvSpPr>
            <a:spLocks/>
          </p:cNvSpPr>
          <p:nvPr userDrawn="1"/>
        </p:nvSpPr>
        <p:spPr bwMode="auto">
          <a:xfrm>
            <a:off x="-852048" y="-642552"/>
            <a:ext cx="7473605" cy="855704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1210962"/>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0"/>
            <a:ext cx="1181100" cy="69464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4" name="Group 23">
            <a:extLst>
              <a:ext uri="{FF2B5EF4-FFF2-40B4-BE49-F238E27FC236}">
                <a16:creationId xmlns:a16="http://schemas.microsoft.com/office/drawing/2014/main" id="{FCB77B17-EA43-4264-9958-CEAE11D61EC5}"/>
              </a:ext>
            </a:extLst>
          </p:cNvPr>
          <p:cNvGrpSpPr/>
          <p:nvPr userDrawn="1"/>
        </p:nvGrpSpPr>
        <p:grpSpPr>
          <a:xfrm>
            <a:off x="7093816" y="801550"/>
            <a:ext cx="3316291" cy="784028"/>
            <a:chOff x="7093816" y="801550"/>
            <a:chExt cx="3316291" cy="784028"/>
          </a:xfrm>
        </p:grpSpPr>
        <p:sp>
          <p:nvSpPr>
            <p:cNvPr id="25" name="Freeform: Shape 24">
              <a:extLst>
                <a:ext uri="{FF2B5EF4-FFF2-40B4-BE49-F238E27FC236}">
                  <a16:creationId xmlns:a16="http://schemas.microsoft.com/office/drawing/2014/main" id="{EE6762D4-7390-41AE-AB3B-01C28DE1D4D8}"/>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7" name="Group 26">
              <a:extLst>
                <a:ext uri="{FF2B5EF4-FFF2-40B4-BE49-F238E27FC236}">
                  <a16:creationId xmlns:a16="http://schemas.microsoft.com/office/drawing/2014/main" id="{9F50F129-FD27-4882-B97E-91BEEAD43312}"/>
                </a:ext>
              </a:extLst>
            </p:cNvPr>
            <p:cNvGrpSpPr/>
            <p:nvPr userDrawn="1"/>
          </p:nvGrpSpPr>
          <p:grpSpPr>
            <a:xfrm>
              <a:off x="8016197" y="1006565"/>
              <a:ext cx="2393910" cy="328408"/>
              <a:chOff x="3316288" y="2735263"/>
              <a:chExt cx="8875712" cy="1217613"/>
            </a:xfrm>
          </p:grpSpPr>
          <p:sp>
            <p:nvSpPr>
              <p:cNvPr id="28" name="Freeform 11">
                <a:extLst>
                  <a:ext uri="{FF2B5EF4-FFF2-40B4-BE49-F238E27FC236}">
                    <a16:creationId xmlns:a16="http://schemas.microsoft.com/office/drawing/2014/main" id="{73282D07-B68D-4BDD-9D97-01AB5E5BE032}"/>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0B173AA0-9506-4F9D-93C6-200850E83DD3}"/>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53D7CA92-E898-423F-873F-9925B906BF83}"/>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3920C96C-6F5C-4EC8-B5DA-FF929F9761FE}"/>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5">
                <a:extLst>
                  <a:ext uri="{FF2B5EF4-FFF2-40B4-BE49-F238E27FC236}">
                    <a16:creationId xmlns:a16="http://schemas.microsoft.com/office/drawing/2014/main" id="{20E492E9-E37E-47D9-93EF-4FB8A3D017F2}"/>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2E0B902C-E8CC-4959-931F-CC5B83844DB9}"/>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5639424D-B717-4866-A8E7-3F0319FB97E0}"/>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EBC6DA3A-50A6-4FAD-BC09-7BD804B35D61}"/>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a:extLst>
                  <a:ext uri="{FF2B5EF4-FFF2-40B4-BE49-F238E27FC236}">
                    <a16:creationId xmlns:a16="http://schemas.microsoft.com/office/drawing/2014/main" id="{333B60DA-70DE-4D27-A189-51FCD858E447}"/>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a:extLst>
                  <a:ext uri="{FF2B5EF4-FFF2-40B4-BE49-F238E27FC236}">
                    <a16:creationId xmlns:a16="http://schemas.microsoft.com/office/drawing/2014/main" id="{14733055-84A8-4B2E-B3E0-2D1AFE613A6B}"/>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8" name="Rectangle 37">
            <a:extLst>
              <a:ext uri="{FF2B5EF4-FFF2-40B4-BE49-F238E27FC236}">
                <a16:creationId xmlns:a16="http://schemas.microsoft.com/office/drawing/2014/main" id="{882D9A1E-784B-4BEC-9E8C-7F887A365EDE}"/>
              </a:ext>
            </a:extLst>
          </p:cNvPr>
          <p:cNvSpPr/>
          <p:nvPr userDrawn="1"/>
        </p:nvSpPr>
        <p:spPr>
          <a:xfrm>
            <a:off x="24714" y="6865207"/>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22" name="Content Placeholder 10">
            <a:extLst>
              <a:ext uri="{FF2B5EF4-FFF2-40B4-BE49-F238E27FC236}">
                <a16:creationId xmlns:a16="http://schemas.microsoft.com/office/drawing/2014/main" id="{3E5839D6-3EBA-443C-9A71-EC91CADC5B97}"/>
              </a:ext>
            </a:extLst>
          </p:cNvPr>
          <p:cNvSpPr>
            <a:spLocks noGrp="1"/>
          </p:cNvSpPr>
          <p:nvPr>
            <p:ph sz="quarter" idx="12" hasCustomPrompt="1"/>
          </p:nvPr>
        </p:nvSpPr>
        <p:spPr>
          <a:xfrm>
            <a:off x="7031822" y="5471314"/>
            <a:ext cx="4523370" cy="345439"/>
          </a:xfrm>
          <a:prstGeom prst="rect">
            <a:avLst/>
          </a:prstGeom>
        </p:spPr>
        <p:txBody>
          <a:bodyPr>
            <a:noAutofit/>
          </a:bodyPr>
          <a:lstStyle>
            <a:lvl1pPr marL="0" indent="0">
              <a:buNone/>
              <a:defRPr sz="200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23" name="Content Placeholder 14">
            <a:extLst>
              <a:ext uri="{FF2B5EF4-FFF2-40B4-BE49-F238E27FC236}">
                <a16:creationId xmlns:a16="http://schemas.microsoft.com/office/drawing/2014/main" id="{5C4DFBD8-B9BA-4BFE-8CC5-98E899BC35B1}"/>
              </a:ext>
            </a:extLst>
          </p:cNvPr>
          <p:cNvSpPr>
            <a:spLocks noGrp="1"/>
          </p:cNvSpPr>
          <p:nvPr>
            <p:ph sz="quarter" idx="13" hasCustomPrompt="1"/>
          </p:nvPr>
        </p:nvSpPr>
        <p:spPr>
          <a:xfrm>
            <a:off x="7031822" y="5816753"/>
            <a:ext cx="4528207" cy="338328"/>
          </a:xfrm>
          <a:prstGeom prst="rect">
            <a:avLst/>
          </a:prstGeom>
        </p:spPr>
        <p:txBody>
          <a:bodyPr>
            <a:normAutofit/>
          </a:bodyPr>
          <a:lstStyle>
            <a:lvl1pPr marL="0" indent="0">
              <a:buNone/>
              <a:defRPr sz="1800">
                <a:solidFill>
                  <a:schemeClr val="bg2">
                    <a:lumMod val="75000"/>
                  </a:schemeClr>
                </a:solidFill>
              </a:defRPr>
            </a:lvl1pPr>
          </a:lstStyle>
          <a:p>
            <a:pPr lvl="0"/>
            <a:r>
              <a:rPr lang="en-US" dirty="0"/>
              <a:t>Month, Year</a:t>
            </a:r>
          </a:p>
        </p:txBody>
      </p:sp>
      <p:sp>
        <p:nvSpPr>
          <p:cNvPr id="41" name="Content Placeholder 5">
            <a:extLst>
              <a:ext uri="{FF2B5EF4-FFF2-40B4-BE49-F238E27FC236}">
                <a16:creationId xmlns:a16="http://schemas.microsoft.com/office/drawing/2014/main" id="{5345989C-69B3-4DF4-8685-0239552EB0F5}"/>
              </a:ext>
            </a:extLst>
          </p:cNvPr>
          <p:cNvSpPr>
            <a:spLocks noGrp="1"/>
          </p:cNvSpPr>
          <p:nvPr>
            <p:ph sz="quarter" idx="14" hasCustomPrompt="1"/>
          </p:nvPr>
        </p:nvSpPr>
        <p:spPr>
          <a:xfrm>
            <a:off x="7031822" y="1585578"/>
            <a:ext cx="4518533" cy="1908102"/>
          </a:xfrm>
          <a:prstGeom prst="rect">
            <a:avLst/>
          </a:prstGeom>
        </p:spPr>
        <p:txBody>
          <a:bodyPr anchor="b" anchorCtr="0">
            <a:normAutofit/>
          </a:bodyPr>
          <a:lstStyle>
            <a:lvl1pPr marL="0" indent="0">
              <a:buNone/>
              <a:defRPr sz="3300" b="1">
                <a:solidFill>
                  <a:schemeClr val="bg1"/>
                </a:solidFill>
              </a:defRPr>
            </a:lvl1pPr>
          </a:lstStyle>
          <a:p>
            <a:pPr lvl="0"/>
            <a:r>
              <a:rPr lang="en-US" dirty="0"/>
              <a:t>Main Title</a:t>
            </a:r>
          </a:p>
        </p:txBody>
      </p:sp>
      <p:sp>
        <p:nvSpPr>
          <p:cNvPr id="42" name="Content Placeholder 5">
            <a:extLst>
              <a:ext uri="{FF2B5EF4-FFF2-40B4-BE49-F238E27FC236}">
                <a16:creationId xmlns:a16="http://schemas.microsoft.com/office/drawing/2014/main" id="{8D7F1734-D579-4AF3-AAA7-39AA08634B38}"/>
              </a:ext>
            </a:extLst>
          </p:cNvPr>
          <p:cNvSpPr>
            <a:spLocks noGrp="1"/>
          </p:cNvSpPr>
          <p:nvPr>
            <p:ph sz="quarter" idx="15" hasCustomPrompt="1"/>
          </p:nvPr>
        </p:nvSpPr>
        <p:spPr>
          <a:xfrm>
            <a:off x="7031822" y="3509628"/>
            <a:ext cx="4518533" cy="1536083"/>
          </a:xfrm>
          <a:prstGeom prst="rect">
            <a:avLst/>
          </a:prstGeom>
        </p:spPr>
        <p:txBody>
          <a:bodyPr anchor="t" anchorCtr="0">
            <a:normAutofit/>
          </a:bodyPr>
          <a:lstStyle>
            <a:lvl1pPr marL="0" indent="0">
              <a:buNone/>
              <a:defRPr sz="3300" b="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5751125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474134" y="5858425"/>
            <a:ext cx="11243733"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2400" kern="0" dirty="0">
              <a:solidFill>
                <a:srgbClr val="000000"/>
              </a:solidFill>
            </a:endParaRPr>
          </a:p>
        </p:txBody>
      </p:sp>
      <p:sp>
        <p:nvSpPr>
          <p:cNvPr id="57" name="Text Placeholder 56"/>
          <p:cNvSpPr>
            <a:spLocks noGrp="1"/>
          </p:cNvSpPr>
          <p:nvPr>
            <p:ph type="body" sz="quarter" idx="10" hasCustomPrompt="1"/>
          </p:nvPr>
        </p:nvSpPr>
        <p:spPr>
          <a:xfrm>
            <a:off x="1040221" y="4223436"/>
            <a:ext cx="1936144" cy="566737"/>
          </a:xfrm>
        </p:spPr>
        <p:txBody>
          <a:bodyPr anchor="ctr">
            <a:normAutofit/>
          </a:bodyPr>
          <a:lstStyle>
            <a:lvl1pPr algn="ctr">
              <a:buNone/>
              <a:defRPr lang="en-IN" sz="2400" kern="1200" dirty="0" smtClean="0">
                <a:solidFill>
                  <a:schemeClr val="accent2"/>
                </a:solidFill>
                <a:latin typeface="+mn-lt"/>
                <a:ea typeface="+mn-ea"/>
                <a:cs typeface="Arial" pitchFamily="34" charset="0"/>
              </a:defRPr>
            </a:lvl1pPr>
          </a:lstStyle>
          <a:p>
            <a:pPr lvl="0"/>
            <a:r>
              <a:rPr lang="en-US" dirty="0"/>
              <a:t>Text 1</a:t>
            </a:r>
            <a:endParaRPr lang="en-IN" dirty="0"/>
          </a:p>
        </p:txBody>
      </p:sp>
      <p:sp>
        <p:nvSpPr>
          <p:cNvPr id="10" name="Text Placeholder 2"/>
          <p:cNvSpPr>
            <a:spLocks noGrp="1"/>
          </p:cNvSpPr>
          <p:nvPr>
            <p:ph type="body" sz="quarter" idx="18" hasCustomPrompt="1"/>
          </p:nvPr>
        </p:nvSpPr>
        <p:spPr>
          <a:xfrm>
            <a:off x="1032933" y="2355036"/>
            <a:ext cx="1950720" cy="1787704"/>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3743088" y="4223436"/>
            <a:ext cx="1936144" cy="566737"/>
          </a:xfrm>
        </p:spPr>
        <p:txBody>
          <a:bodyPr anchor="ctr">
            <a:normAutofit/>
          </a:bodyPr>
          <a:lstStyle>
            <a:lvl1pPr algn="ctr">
              <a:buNone/>
              <a:defRPr lang="en-IN" sz="2400" kern="1200" dirty="0" smtClean="0">
                <a:solidFill>
                  <a:schemeClr val="accent2"/>
                </a:solidFill>
                <a:latin typeface="+mn-lt"/>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3735800" y="2355036"/>
            <a:ext cx="1950720" cy="1787704"/>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6415733" y="4223436"/>
            <a:ext cx="1936144" cy="566737"/>
          </a:xfrm>
        </p:spPr>
        <p:txBody>
          <a:bodyPr anchor="ctr">
            <a:normAutofit/>
          </a:bodyPr>
          <a:lstStyle>
            <a:lvl1pPr algn="ctr">
              <a:buNone/>
              <a:defRPr lang="en-IN" sz="2400" kern="1200" dirty="0" smtClean="0">
                <a:solidFill>
                  <a:schemeClr val="accent2"/>
                </a:solidFill>
                <a:latin typeface="+mn-lt"/>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6408445" y="2355036"/>
            <a:ext cx="1950720" cy="1787704"/>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9049688" y="4223436"/>
            <a:ext cx="1936144" cy="566737"/>
          </a:xfrm>
        </p:spPr>
        <p:txBody>
          <a:bodyPr anchor="ctr">
            <a:normAutofit/>
          </a:bodyPr>
          <a:lstStyle>
            <a:lvl1pPr algn="ctr">
              <a:buNone/>
              <a:defRPr lang="en-IN" sz="2400" kern="1200" dirty="0" smtClean="0">
                <a:solidFill>
                  <a:schemeClr val="accent2"/>
                </a:solidFill>
                <a:latin typeface="+mn-lt"/>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9042400" y="2355036"/>
            <a:ext cx="1950720" cy="1787704"/>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817232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3980635" y="1727200"/>
            <a:ext cx="4230731" cy="3858768"/>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a:t>.</a:t>
            </a:r>
          </a:p>
        </p:txBody>
      </p:sp>
      <p:sp>
        <p:nvSpPr>
          <p:cNvPr id="30" name="Text Placeholder 56"/>
          <p:cNvSpPr>
            <a:spLocks noGrp="1"/>
          </p:cNvSpPr>
          <p:nvPr>
            <p:ph type="body" sz="quarter" idx="14" hasCustomPrompt="1"/>
          </p:nvPr>
        </p:nvSpPr>
        <p:spPr>
          <a:xfrm>
            <a:off x="4632175" y="3152635"/>
            <a:ext cx="2975371" cy="693655"/>
          </a:xfrm>
        </p:spPr>
        <p:txBody>
          <a:bodyPr>
            <a:noAutofit/>
          </a:bodyPr>
          <a:lstStyle>
            <a:lvl1pPr marL="0" indent="0" algn="ctr">
              <a:buNone/>
              <a:defRPr lang="en-IN" sz="2667" kern="1200" baseline="0" dirty="0" smtClean="0">
                <a:solidFill>
                  <a:schemeClr val="accent2"/>
                </a:solidFill>
                <a:latin typeface="+mj-lt"/>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5151838" y="953613"/>
            <a:ext cx="1888325" cy="329811"/>
          </a:xfrm>
        </p:spPr>
        <p:txBody>
          <a:bodyPr>
            <a:normAutofit/>
          </a:bodyPr>
          <a:lstStyle>
            <a:lvl1pPr algn="ctr">
              <a:buNone/>
              <a:defRPr lang="en-IN" sz="1867"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5151838" y="6124845"/>
            <a:ext cx="1888325" cy="329811"/>
          </a:xfrm>
        </p:spPr>
        <p:txBody>
          <a:bodyPr>
            <a:normAutofit/>
          </a:bodyPr>
          <a:lstStyle>
            <a:lvl1pPr algn="ctr">
              <a:buNone/>
              <a:defRPr lang="en-IN" sz="1867"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9008915" y="3232353"/>
            <a:ext cx="1888325" cy="329811"/>
          </a:xfrm>
        </p:spPr>
        <p:txBody>
          <a:bodyPr>
            <a:normAutofit/>
          </a:bodyPr>
          <a:lstStyle>
            <a:lvl1pPr algn="ctr">
              <a:buNone/>
              <a:defRPr lang="en-IN" sz="1867"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1456523" y="3232353"/>
            <a:ext cx="1888325" cy="329811"/>
          </a:xfrm>
        </p:spPr>
        <p:txBody>
          <a:bodyPr>
            <a:normAutofit/>
          </a:bodyPr>
          <a:lstStyle>
            <a:lvl1pPr algn="ctr">
              <a:buNone/>
              <a:defRPr lang="en-IN" sz="1867"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5487700" y="1298985"/>
            <a:ext cx="1140331" cy="107572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5487700" y="5083585"/>
            <a:ext cx="1140331" cy="107572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3434860" y="2899185"/>
            <a:ext cx="1140331" cy="107572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7653864" y="2886485"/>
            <a:ext cx="1140331" cy="107572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423707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able Placeholder 5"/>
          <p:cNvSpPr>
            <a:spLocks noGrp="1"/>
          </p:cNvSpPr>
          <p:nvPr>
            <p:ph type="tbl" sz="quarter" idx="10"/>
          </p:nvPr>
        </p:nvSpPr>
        <p:spPr>
          <a:xfrm>
            <a:off x="639233" y="1317980"/>
            <a:ext cx="5851877" cy="4684184"/>
          </a:xfrm>
        </p:spPr>
        <p:txBody>
          <a:bodyPr vert="horz"/>
          <a:lstStyle/>
          <a:p>
            <a:endParaRPr lang="en-US" dirty="0"/>
          </a:p>
        </p:txBody>
      </p:sp>
      <p:pic>
        <p:nvPicPr>
          <p:cNvPr id="4" name="Picture 4" descr="Agenda"/>
          <p:cNvPicPr>
            <a:picLocks noChangeAspect="1" noChangeArrowheads="1"/>
          </p:cNvPicPr>
          <p:nvPr userDrawn="1"/>
        </p:nvPicPr>
        <p:blipFill>
          <a:blip r:embed="rId2" cstate="email"/>
          <a:srcRect/>
          <a:stretch>
            <a:fillRect/>
          </a:stretch>
        </p:blipFill>
        <p:spPr bwMode="auto">
          <a:xfrm>
            <a:off x="6864576" y="989571"/>
            <a:ext cx="5136445" cy="4094363"/>
          </a:xfrm>
          <a:prstGeom prst="rect">
            <a:avLst/>
          </a:prstGeom>
          <a:noFill/>
          <a:ln w="9525">
            <a:noFill/>
            <a:miter lim="800000"/>
            <a:headEnd/>
            <a:tailEnd/>
          </a:ln>
          <a:effectLst>
            <a:reflection stA="50000" endPos="40000" dir="5400000" sy="-100000" algn="bl" rotWithShape="0"/>
            <a:softEdge rad="127000"/>
          </a:effectLst>
        </p:spPr>
      </p:pic>
    </p:spTree>
    <p:extLst>
      <p:ext uri="{BB962C8B-B14F-4D97-AF65-F5344CB8AC3E}">
        <p14:creationId xmlns:p14="http://schemas.microsoft.com/office/powerpoint/2010/main" val="6444053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189"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2" y="1360490"/>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8185718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44" y="1531329"/>
            <a:ext cx="2289905" cy="2544339"/>
          </a:xfrm>
          <a:prstGeom prst="rect">
            <a:avLst/>
          </a:prstGeom>
          <a:noFill/>
          <a:ln>
            <a:noFill/>
          </a:ln>
        </p:spPr>
      </p:pic>
      <p:pic>
        <p:nvPicPr>
          <p:cNvPr id="10" name="Picture 9" descr="WIPRO PPT Design.jpg"/>
          <p:cNvPicPr>
            <a:picLocks noChangeAspect="1"/>
          </p:cNvPicPr>
          <p:nvPr/>
        </p:nvPicPr>
        <p:blipFill>
          <a:blip r:embed="rId3"/>
          <a:stretch>
            <a:fillRect/>
          </a:stretch>
        </p:blipFill>
        <p:spPr>
          <a:xfrm>
            <a:off x="6828" y="4471040"/>
            <a:ext cx="12178344" cy="2171061"/>
          </a:xfrm>
          <a:prstGeom prst="rect">
            <a:avLst/>
          </a:prstGeom>
        </p:spPr>
      </p:pic>
      <p:sp>
        <p:nvSpPr>
          <p:cNvPr id="2" name="Title 1"/>
          <p:cNvSpPr>
            <a:spLocks noGrp="1"/>
          </p:cNvSpPr>
          <p:nvPr>
            <p:ph type="ctrTitle" hasCustomPrompt="1"/>
          </p:nvPr>
        </p:nvSpPr>
        <p:spPr>
          <a:xfrm>
            <a:off x="6063613" y="1480457"/>
            <a:ext cx="5486400" cy="908148"/>
          </a:xfrm>
          <a:noFill/>
        </p:spPr>
        <p:txBody>
          <a:bodyPr wrap="square" rtlCol="0" anchor="ctr">
            <a:noAutofit/>
          </a:bodyPr>
          <a:lstStyle>
            <a:lvl1pPr marL="0" algn="l">
              <a:defRPr lang="en-US" sz="2400" baseline="0" dirty="0">
                <a:solidFill>
                  <a:schemeClr val="accent2"/>
                </a:solidFill>
                <a:latin typeface="+mj-lt"/>
                <a:ea typeface="+mn-ea"/>
                <a:cs typeface="Arial"/>
              </a:defRPr>
            </a:lvl1pPr>
          </a:lstStyle>
          <a:p>
            <a:pPr marL="0" lvl="0" algn="l"/>
            <a:r>
              <a:rPr lang="en-US" dirty="0"/>
              <a:t>Insert Title Here</a:t>
            </a:r>
          </a:p>
        </p:txBody>
      </p:sp>
      <p:sp>
        <p:nvSpPr>
          <p:cNvPr id="3" name="Subtitle 2"/>
          <p:cNvSpPr>
            <a:spLocks noGrp="1"/>
          </p:cNvSpPr>
          <p:nvPr>
            <p:ph type="subTitle" idx="1" hasCustomPrompt="1"/>
          </p:nvPr>
        </p:nvSpPr>
        <p:spPr>
          <a:xfrm>
            <a:off x="6063613" y="3318659"/>
            <a:ext cx="5486400" cy="320040"/>
          </a:xfrm>
          <a:noFill/>
        </p:spPr>
        <p:txBody>
          <a:bodyPr wrap="square"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600" b="0" dirty="0">
                <a:solidFill>
                  <a:schemeClr val="tx1"/>
                </a:solidFill>
                <a:latin typeface="+mj-lt"/>
                <a:cs typeface="Arial"/>
              </a:defRPr>
            </a:lvl1pPr>
          </a:lstStyle>
          <a:p>
            <a:r>
              <a:rPr lang="en-GB" dirty="0"/>
              <a:t>Kirti Kumar | CISA, CISM, CCSK</a:t>
            </a:r>
            <a:endParaRPr lang="en-US" dirty="0"/>
          </a:p>
        </p:txBody>
      </p:sp>
      <p:cxnSp>
        <p:nvCxnSpPr>
          <p:cNvPr id="9" name="Straight Connector 8"/>
          <p:cNvCxnSpPr/>
          <p:nvPr/>
        </p:nvCxnSpPr>
        <p:spPr>
          <a:xfrm rot="5400000">
            <a:off x="4211000" y="2780994"/>
            <a:ext cx="2754000" cy="2117"/>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6066367" y="3766911"/>
            <a:ext cx="5486400" cy="320040"/>
          </a:xfrm>
        </p:spPr>
        <p:txBody>
          <a:bodyPr anchor="ctr">
            <a:noAutofit/>
          </a:bodyPr>
          <a:lstStyle>
            <a:lvl1pPr>
              <a:buNone/>
              <a:defRPr kumimoji="0" lang="en-US" sz="1600" b="0" i="0" u="none" strike="noStrike" kern="1200" cap="none" spc="0" normalizeH="0" baseline="0" noProof="0" dirty="0" smtClean="0">
                <a:ln>
                  <a:noFill/>
                </a:ln>
                <a:solidFill>
                  <a:schemeClr val="tx1"/>
                </a:solidFill>
                <a:effectLst/>
                <a:uLnTx/>
                <a:uFillTx/>
                <a:latin typeface="+mj-lt"/>
                <a:ea typeface="+mn-ea"/>
                <a:cs typeface="Arial"/>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Cybersecurity &amp; Risk Services (CRS)</a:t>
            </a:r>
          </a:p>
        </p:txBody>
      </p:sp>
      <p:sp>
        <p:nvSpPr>
          <p:cNvPr id="5" name="Text Placeholder 4"/>
          <p:cNvSpPr>
            <a:spLocks noGrp="1"/>
          </p:cNvSpPr>
          <p:nvPr>
            <p:ph type="body" sz="quarter" idx="11" hasCustomPrompt="1"/>
          </p:nvPr>
        </p:nvSpPr>
        <p:spPr>
          <a:xfrm>
            <a:off x="6064251" y="2388604"/>
            <a:ext cx="5485763" cy="801843"/>
          </a:xfrm>
        </p:spPr>
        <p:txBody>
          <a:bodyPr/>
          <a:lstStyle>
            <a:lvl1pPr marL="0" marR="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solidFill>
                  <a:schemeClr val="bg2"/>
                </a:solidFill>
              </a:defRPr>
            </a:lvl1pPr>
            <a:lvl2pPr marL="609585" indent="0">
              <a:buNone/>
              <a:defRPr sz="1867">
                <a:solidFill>
                  <a:schemeClr val="bg2"/>
                </a:solidFill>
              </a:defRPr>
            </a:lvl2pPr>
            <a:lvl3pPr marL="1219170" indent="0">
              <a:buNone/>
              <a:defRPr sz="1867">
                <a:solidFill>
                  <a:schemeClr val="bg2"/>
                </a:solidFill>
              </a:defRPr>
            </a:lvl3pPr>
            <a:lvl4pPr marL="1828754" indent="0">
              <a:buNone/>
              <a:defRPr sz="1867">
                <a:solidFill>
                  <a:schemeClr val="bg2"/>
                </a:solidFill>
              </a:defRPr>
            </a:lvl4pPr>
            <a:lvl5pPr marL="2438339" indent="0">
              <a:buNone/>
              <a:defRPr sz="1867">
                <a:solidFill>
                  <a:schemeClr val="bg2"/>
                </a:solidFill>
              </a:defRPr>
            </a:lvl5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Insert Sub-Title Here</a:t>
            </a:r>
          </a:p>
        </p:txBody>
      </p:sp>
    </p:spTree>
    <p:extLst>
      <p:ext uri="{BB962C8B-B14F-4D97-AF65-F5344CB8AC3E}">
        <p14:creationId xmlns:p14="http://schemas.microsoft.com/office/powerpoint/2010/main" val="35759216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613833" y="145523"/>
            <a:ext cx="10972800" cy="548640"/>
          </a:xfrm>
        </p:spPr>
        <p:txBody>
          <a:bodyPr>
            <a:noAutofit/>
          </a:bodyPr>
          <a:lstStyle>
            <a:lvl1pPr>
              <a:defRPr sz="3200">
                <a:solidFill>
                  <a:schemeClr val="accent2"/>
                </a:solidFill>
                <a:latin typeface="+mj-lt"/>
              </a:defRPr>
            </a:lvl1pPr>
          </a:lstStyle>
          <a:p>
            <a:r>
              <a:rPr lang="en-US" dirty="0"/>
              <a:t>Agenda</a:t>
            </a:r>
            <a:endParaRPr lang="en-IN" dirty="0"/>
          </a:p>
        </p:txBody>
      </p:sp>
    </p:spTree>
    <p:extLst>
      <p:ext uri="{BB962C8B-B14F-4D97-AF65-F5344CB8AC3E}">
        <p14:creationId xmlns:p14="http://schemas.microsoft.com/office/powerpoint/2010/main" val="1657980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5"/>
            <a:ext cx="10972800"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563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5"/>
            <a:ext cx="10972800"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sz="quarter" idx="10" hasCustomPrompt="1"/>
          </p:nvPr>
        </p:nvSpPr>
        <p:spPr>
          <a:xfrm>
            <a:off x="609600" y="804725"/>
            <a:ext cx="10972800" cy="302531"/>
          </a:xfrm>
        </p:spPr>
        <p:txBody>
          <a:bodyPr lIns="90000" anchor="ctr"/>
          <a:lstStyle>
            <a:lvl1pPr marL="0" indent="0">
              <a:buNone/>
              <a:defRPr sz="1400" b="1" cap="none" baseline="0">
                <a:solidFill>
                  <a:schemeClr val="bg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Tree>
    <p:extLst>
      <p:ext uri="{BB962C8B-B14F-4D97-AF65-F5344CB8AC3E}">
        <p14:creationId xmlns:p14="http://schemas.microsoft.com/office/powerpoint/2010/main" val="25045139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0" y="1"/>
            <a:ext cx="12192000" cy="661133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bg1"/>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5843789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1002724" y="1667436"/>
            <a:ext cx="4662969" cy="4336293"/>
          </a:xfrm>
          <a:noFill/>
        </p:spPr>
        <p:txBody>
          <a:bodyPr/>
          <a:lstStyle>
            <a:lvl1pPr marL="228594" indent="-228594">
              <a:spcBef>
                <a:spcPts val="1600"/>
              </a:spcBef>
              <a:buClr>
                <a:srgbClr val="00B0F0"/>
              </a:buClr>
              <a:buFont typeface="Wingdings" panose="05000000000000000000" pitchFamily="2" charset="2"/>
              <a:buChar char="§"/>
              <a:defRPr sz="1467"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6611042" y="1667436"/>
            <a:ext cx="4662969" cy="4336293"/>
          </a:xfrm>
          <a:noFill/>
        </p:spPr>
        <p:txBody>
          <a:bodyPr/>
          <a:lstStyle>
            <a:lvl1pPr marL="228594" indent="-228594">
              <a:spcBef>
                <a:spcPts val="1600"/>
              </a:spcBef>
              <a:buClr>
                <a:srgbClr val="00B0F0"/>
              </a:buClr>
              <a:buFont typeface="Wingdings" panose="05000000000000000000" pitchFamily="2" charset="2"/>
              <a:buChar char="§"/>
              <a:defRPr sz="1467"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1002724" y="1008840"/>
            <a:ext cx="4662969" cy="645459"/>
          </a:xfrm>
          <a:noFill/>
          <a:ln>
            <a:solidFill>
              <a:schemeClr val="accent2">
                <a:lumMod val="20000"/>
                <a:lumOff val="80000"/>
              </a:schemeClr>
            </a:solidFill>
          </a:ln>
        </p:spPr>
        <p:txBody>
          <a:bodyPr anchor="ctr"/>
          <a:lstStyle>
            <a:lvl1pPr marL="0" indent="0" algn="ctr">
              <a:spcBef>
                <a:spcPts val="1600"/>
              </a:spcBef>
              <a:buClr>
                <a:srgbClr val="00B0F0"/>
              </a:buClr>
              <a:buFontTx/>
              <a:buNone/>
              <a:defRPr sz="2400" b="1" baseline="0"/>
            </a:lvl1pPr>
          </a:lstStyle>
          <a:p>
            <a:pPr lvl="0"/>
            <a:r>
              <a:rPr lang="en-US" dirty="0"/>
              <a:t>Click to Add Title</a:t>
            </a:r>
          </a:p>
        </p:txBody>
      </p:sp>
      <p:sp>
        <p:nvSpPr>
          <p:cNvPr id="21" name="Text Placeholder 6"/>
          <p:cNvSpPr>
            <a:spLocks noGrp="1"/>
          </p:cNvSpPr>
          <p:nvPr>
            <p:ph type="body" sz="quarter" idx="14" hasCustomPrompt="1"/>
          </p:nvPr>
        </p:nvSpPr>
        <p:spPr>
          <a:xfrm>
            <a:off x="6611041" y="1008840"/>
            <a:ext cx="4662969" cy="645459"/>
          </a:xfrm>
          <a:noFill/>
          <a:ln>
            <a:solidFill>
              <a:schemeClr val="accent2">
                <a:lumMod val="20000"/>
                <a:lumOff val="80000"/>
              </a:schemeClr>
            </a:solidFill>
          </a:ln>
        </p:spPr>
        <p:txBody>
          <a:bodyPr anchor="ctr"/>
          <a:lstStyle>
            <a:lvl1pPr marL="0" indent="0" algn="ctr">
              <a:spcBef>
                <a:spcPts val="1600"/>
              </a:spcBef>
              <a:buClr>
                <a:srgbClr val="00B0F0"/>
              </a:buClr>
              <a:buFontTx/>
              <a:buNone/>
              <a:defRPr sz="2400" b="1" baseline="0"/>
            </a:lvl1pPr>
          </a:lstStyle>
          <a:p>
            <a:pPr lvl="0"/>
            <a:r>
              <a:rPr lang="en-US" dirty="0"/>
              <a:t>Click to Add Title</a:t>
            </a:r>
          </a:p>
        </p:txBody>
      </p:sp>
    </p:spTree>
    <p:extLst>
      <p:ext uri="{BB962C8B-B14F-4D97-AF65-F5344CB8AC3E}">
        <p14:creationId xmlns:p14="http://schemas.microsoft.com/office/powerpoint/2010/main" val="435463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ver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C54801F-07D0-44F4-A70C-6F051BDE6C2F}"/>
              </a:ext>
            </a:extLst>
          </p:cNvPr>
          <p:cNvSpPr/>
          <p:nvPr userDrawn="1"/>
        </p:nvSpPr>
        <p:spPr>
          <a:xfrm>
            <a:off x="0" y="1"/>
            <a:ext cx="12192000" cy="6865206"/>
          </a:xfrm>
          <a:prstGeom prst="rect">
            <a:avLst/>
          </a:prstGeom>
          <a:gradFill flip="none" rotWithShape="1">
            <a:gsLst>
              <a:gs pos="0">
                <a:schemeClr val="bg1"/>
              </a:gs>
              <a:gs pos="77000">
                <a:srgbClr val="E7EBEF"/>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9C1C53B-2559-4231-85E4-95C54EC11778}"/>
              </a:ext>
            </a:extLst>
          </p:cNvPr>
          <p:cNvSpPr>
            <a:spLocks/>
          </p:cNvSpPr>
          <p:nvPr userDrawn="1"/>
        </p:nvSpPr>
        <p:spPr bwMode="auto">
          <a:xfrm>
            <a:off x="-852048" y="-642552"/>
            <a:ext cx="7473605" cy="8557049"/>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1210962"/>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0"/>
            <a:ext cx="1181100" cy="69464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grpSp>
        <p:nvGrpSpPr>
          <p:cNvPr id="2" name="Group 1">
            <a:extLst>
              <a:ext uri="{FF2B5EF4-FFF2-40B4-BE49-F238E27FC236}">
                <a16:creationId xmlns:a16="http://schemas.microsoft.com/office/drawing/2014/main" id="{EC99BDF7-5860-42F1-85AD-8204274F4351}"/>
              </a:ext>
            </a:extLst>
          </p:cNvPr>
          <p:cNvGrpSpPr/>
          <p:nvPr userDrawn="1"/>
        </p:nvGrpSpPr>
        <p:grpSpPr>
          <a:xfrm>
            <a:off x="7093816" y="801550"/>
            <a:ext cx="3316291" cy="784028"/>
            <a:chOff x="7093816" y="801550"/>
            <a:chExt cx="3316291" cy="784028"/>
          </a:xfrm>
        </p:grpSpPr>
        <p:sp>
          <p:nvSpPr>
            <p:cNvPr id="25" name="Freeform: Shape 24">
              <a:extLst>
                <a:ext uri="{FF2B5EF4-FFF2-40B4-BE49-F238E27FC236}">
                  <a16:creationId xmlns:a16="http://schemas.microsoft.com/office/drawing/2014/main" id="{EE6762D4-7390-41AE-AB3B-01C28DE1D4D8}"/>
                </a:ext>
              </a:extLst>
            </p:cNvPr>
            <p:cNvSpPr>
              <a:spLocks/>
            </p:cNvSpPr>
            <p:nvPr userDrawn="1"/>
          </p:nvSpPr>
          <p:spPr bwMode="auto">
            <a:xfrm>
              <a:off x="7093816" y="801550"/>
              <a:ext cx="684760" cy="784028"/>
            </a:xfrm>
            <a:custGeom>
              <a:avLst/>
              <a:gdLst>
                <a:gd name="connsiteX0" fmla="*/ 706090 w 900322"/>
                <a:gd name="connsiteY0" fmla="*/ 831152 h 1030842"/>
                <a:gd name="connsiteX1" fmla="*/ 751480 w 900322"/>
                <a:gd name="connsiteY1" fmla="*/ 868677 h 1030842"/>
                <a:gd name="connsiteX2" fmla="*/ 715928 w 900322"/>
                <a:gd name="connsiteY2" fmla="*/ 935155 h 1030842"/>
                <a:gd name="connsiteX3" fmla="*/ 405942 w 900322"/>
                <a:gd name="connsiteY3" fmla="*/ 1028473 h 1030842"/>
                <a:gd name="connsiteX4" fmla="*/ 339828 w 900322"/>
                <a:gd name="connsiteY4" fmla="*/ 992894 h 1030842"/>
                <a:gd name="connsiteX5" fmla="*/ 375380 w 900322"/>
                <a:gd name="connsiteY5" fmla="*/ 926728 h 1030842"/>
                <a:gd name="connsiteX6" fmla="*/ 685054 w 900322"/>
                <a:gd name="connsiteY6" fmla="*/ 833098 h 1030842"/>
                <a:gd name="connsiteX7" fmla="*/ 706090 w 900322"/>
                <a:gd name="connsiteY7" fmla="*/ 831152 h 1030842"/>
                <a:gd name="connsiteX8" fmla="*/ 818598 w 900322"/>
                <a:gd name="connsiteY8" fmla="*/ 622595 h 1030842"/>
                <a:gd name="connsiteX9" fmla="*/ 863999 w 900322"/>
                <a:gd name="connsiteY9" fmla="*/ 660157 h 1030842"/>
                <a:gd name="connsiteX10" fmla="*/ 828439 w 900322"/>
                <a:gd name="connsiteY10" fmla="*/ 726700 h 1030842"/>
                <a:gd name="connsiteX11" fmla="*/ 650637 w 900322"/>
                <a:gd name="connsiteY11" fmla="*/ 780434 h 1030842"/>
                <a:gd name="connsiteX12" fmla="*/ 584195 w 900322"/>
                <a:gd name="connsiteY12" fmla="*/ 744820 h 1030842"/>
                <a:gd name="connsiteX13" fmla="*/ 619756 w 900322"/>
                <a:gd name="connsiteY13" fmla="*/ 678277 h 1030842"/>
                <a:gd name="connsiteX14" fmla="*/ 797557 w 900322"/>
                <a:gd name="connsiteY14" fmla="*/ 624543 h 1030842"/>
                <a:gd name="connsiteX15" fmla="*/ 818598 w 900322"/>
                <a:gd name="connsiteY15" fmla="*/ 622595 h 1030842"/>
                <a:gd name="connsiteX16" fmla="*/ 852636 w 900322"/>
                <a:gd name="connsiteY16" fmla="*/ 432256 h 1030842"/>
                <a:gd name="connsiteX17" fmla="*/ 898094 w 900322"/>
                <a:gd name="connsiteY17" fmla="*/ 469746 h 1030842"/>
                <a:gd name="connsiteX18" fmla="*/ 862211 w 900322"/>
                <a:gd name="connsiteY18" fmla="*/ 536238 h 1030842"/>
                <a:gd name="connsiteX19" fmla="*/ 281839 w 900322"/>
                <a:gd name="connsiteY19" fmla="*/ 711677 h 1030842"/>
                <a:gd name="connsiteX20" fmla="*/ 215377 w 900322"/>
                <a:gd name="connsiteY20" fmla="*/ 675777 h 1030842"/>
                <a:gd name="connsiteX21" fmla="*/ 250948 w 900322"/>
                <a:gd name="connsiteY21" fmla="*/ 609597 h 1030842"/>
                <a:gd name="connsiteX22" fmla="*/ 831632 w 900322"/>
                <a:gd name="connsiteY22" fmla="*/ 434159 h 1030842"/>
                <a:gd name="connsiteX23" fmla="*/ 852636 w 900322"/>
                <a:gd name="connsiteY23" fmla="*/ 432256 h 1030842"/>
                <a:gd name="connsiteX24" fmla="*/ 681075 w 900322"/>
                <a:gd name="connsiteY24" fmla="*/ 303774 h 1030842"/>
                <a:gd name="connsiteX25" fmla="*/ 726473 w 900322"/>
                <a:gd name="connsiteY25" fmla="*/ 341275 h 1030842"/>
                <a:gd name="connsiteX26" fmla="*/ 690915 w 900322"/>
                <a:gd name="connsiteY26" fmla="*/ 407709 h 1030842"/>
                <a:gd name="connsiteX27" fmla="*/ 110756 w 900322"/>
                <a:gd name="connsiteY27" fmla="*/ 582683 h 1030842"/>
                <a:gd name="connsiteX28" fmla="*/ 44319 w 900322"/>
                <a:gd name="connsiteY28" fmla="*/ 547127 h 1030842"/>
                <a:gd name="connsiteX29" fmla="*/ 79877 w 900322"/>
                <a:gd name="connsiteY29" fmla="*/ 480693 h 1030842"/>
                <a:gd name="connsiteX30" fmla="*/ 660036 w 900322"/>
                <a:gd name="connsiteY30" fmla="*/ 305718 h 1030842"/>
                <a:gd name="connsiteX31" fmla="*/ 681075 w 900322"/>
                <a:gd name="connsiteY31" fmla="*/ 303774 h 1030842"/>
                <a:gd name="connsiteX32" fmla="*/ 236159 w 900322"/>
                <a:gd name="connsiteY32" fmla="*/ 256615 h 1030842"/>
                <a:gd name="connsiteX33" fmla="*/ 281517 w 900322"/>
                <a:gd name="connsiteY33" fmla="*/ 294177 h 1030842"/>
                <a:gd name="connsiteX34" fmla="*/ 245713 w 900322"/>
                <a:gd name="connsiteY34" fmla="*/ 360720 h 1030842"/>
                <a:gd name="connsiteX35" fmla="*/ 68252 w 900322"/>
                <a:gd name="connsiteY35" fmla="*/ 414454 h 1030842"/>
                <a:gd name="connsiteX36" fmla="*/ 2249 w 900322"/>
                <a:gd name="connsiteY36" fmla="*/ 378527 h 1030842"/>
                <a:gd name="connsiteX37" fmla="*/ 37741 w 900322"/>
                <a:gd name="connsiteY37" fmla="*/ 312297 h 1030842"/>
                <a:gd name="connsiteX38" fmla="*/ 215203 w 900322"/>
                <a:gd name="connsiteY38" fmla="*/ 258563 h 1030842"/>
                <a:gd name="connsiteX39" fmla="*/ 236159 w 900322"/>
                <a:gd name="connsiteY39" fmla="*/ 256615 h 1030842"/>
                <a:gd name="connsiteX40" fmla="*/ 507757 w 900322"/>
                <a:gd name="connsiteY40" fmla="*/ 310 h 1030842"/>
                <a:gd name="connsiteX41" fmla="*/ 553147 w 900322"/>
                <a:gd name="connsiteY41" fmla="*/ 37835 h 1030842"/>
                <a:gd name="connsiteX42" fmla="*/ 517595 w 900322"/>
                <a:gd name="connsiteY42" fmla="*/ 104313 h 1030842"/>
                <a:gd name="connsiteX43" fmla="*/ 207609 w 900322"/>
                <a:gd name="connsiteY43" fmla="*/ 197943 h 1030842"/>
                <a:gd name="connsiteX44" fmla="*/ 141495 w 900322"/>
                <a:gd name="connsiteY44" fmla="*/ 162364 h 1030842"/>
                <a:gd name="connsiteX45" fmla="*/ 177047 w 900322"/>
                <a:gd name="connsiteY45" fmla="*/ 95886 h 1030842"/>
                <a:gd name="connsiteX46" fmla="*/ 486721 w 900322"/>
                <a:gd name="connsiteY46" fmla="*/ 2256 h 1030842"/>
                <a:gd name="connsiteX47" fmla="*/ 507757 w 900322"/>
                <a:gd name="connsiteY47" fmla="*/ 310 h 103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00322" h="1030842">
                  <a:moveTo>
                    <a:pt x="706090" y="831152"/>
                  </a:moveTo>
                  <a:cubicBezTo>
                    <a:pt x="726746" y="833390"/>
                    <a:pt x="745165" y="847610"/>
                    <a:pt x="751480" y="868677"/>
                  </a:cubicBezTo>
                  <a:cubicBezTo>
                    <a:pt x="759900" y="896766"/>
                    <a:pt x="743995" y="926728"/>
                    <a:pt x="715928" y="935155"/>
                  </a:cubicBezTo>
                  <a:cubicBezTo>
                    <a:pt x="405942" y="1028473"/>
                    <a:pt x="405942" y="1028473"/>
                    <a:pt x="405942" y="1028473"/>
                  </a:cubicBezTo>
                  <a:cubicBezTo>
                    <a:pt x="377875" y="1037212"/>
                    <a:pt x="348248" y="1020983"/>
                    <a:pt x="339828" y="992894"/>
                  </a:cubicBezTo>
                  <a:cubicBezTo>
                    <a:pt x="331408" y="964805"/>
                    <a:pt x="347313" y="935155"/>
                    <a:pt x="375380" y="926728"/>
                  </a:cubicBezTo>
                  <a:cubicBezTo>
                    <a:pt x="685054" y="833098"/>
                    <a:pt x="685054" y="833098"/>
                    <a:pt x="685054" y="833098"/>
                  </a:cubicBezTo>
                  <a:cubicBezTo>
                    <a:pt x="692071" y="830991"/>
                    <a:pt x="699205" y="830406"/>
                    <a:pt x="706090" y="831152"/>
                  </a:cubicBezTo>
                  <a:close/>
                  <a:moveTo>
                    <a:pt x="818598" y="622595"/>
                  </a:moveTo>
                  <a:cubicBezTo>
                    <a:pt x="839259" y="624836"/>
                    <a:pt x="857682" y="639070"/>
                    <a:pt x="863999" y="660157"/>
                  </a:cubicBezTo>
                  <a:cubicBezTo>
                    <a:pt x="872421" y="688274"/>
                    <a:pt x="856513" y="718265"/>
                    <a:pt x="828439" y="726700"/>
                  </a:cubicBezTo>
                  <a:cubicBezTo>
                    <a:pt x="650637" y="780434"/>
                    <a:pt x="650637" y="780434"/>
                    <a:pt x="650637" y="780434"/>
                  </a:cubicBezTo>
                  <a:cubicBezTo>
                    <a:pt x="622563" y="788869"/>
                    <a:pt x="592617" y="772936"/>
                    <a:pt x="584195" y="744820"/>
                  </a:cubicBezTo>
                  <a:cubicBezTo>
                    <a:pt x="575773" y="716703"/>
                    <a:pt x="591682" y="686712"/>
                    <a:pt x="619756" y="678277"/>
                  </a:cubicBezTo>
                  <a:cubicBezTo>
                    <a:pt x="797557" y="624543"/>
                    <a:pt x="797557" y="624543"/>
                    <a:pt x="797557" y="624543"/>
                  </a:cubicBezTo>
                  <a:cubicBezTo>
                    <a:pt x="804576" y="622434"/>
                    <a:pt x="811711" y="621849"/>
                    <a:pt x="818598" y="622595"/>
                  </a:cubicBezTo>
                  <a:close/>
                  <a:moveTo>
                    <a:pt x="852636" y="432256"/>
                  </a:moveTo>
                  <a:cubicBezTo>
                    <a:pt x="873230" y="434568"/>
                    <a:pt x="891542" y="448909"/>
                    <a:pt x="898094" y="469746"/>
                  </a:cubicBezTo>
                  <a:cubicBezTo>
                    <a:pt x="906519" y="497841"/>
                    <a:pt x="890294" y="527809"/>
                    <a:pt x="862211" y="536238"/>
                  </a:cubicBezTo>
                  <a:cubicBezTo>
                    <a:pt x="281839" y="711677"/>
                    <a:pt x="281839" y="711677"/>
                    <a:pt x="281839" y="711677"/>
                  </a:cubicBezTo>
                  <a:cubicBezTo>
                    <a:pt x="253756" y="720105"/>
                    <a:pt x="223802" y="703872"/>
                    <a:pt x="215377" y="675777"/>
                  </a:cubicBezTo>
                  <a:cubicBezTo>
                    <a:pt x="206952" y="647994"/>
                    <a:pt x="222865" y="618026"/>
                    <a:pt x="250948" y="609597"/>
                  </a:cubicBezTo>
                  <a:cubicBezTo>
                    <a:pt x="831632" y="434159"/>
                    <a:pt x="831632" y="434159"/>
                    <a:pt x="831632" y="434159"/>
                  </a:cubicBezTo>
                  <a:cubicBezTo>
                    <a:pt x="838653" y="432051"/>
                    <a:pt x="845771" y="431486"/>
                    <a:pt x="852636" y="432256"/>
                  </a:cubicBezTo>
                  <a:close/>
                  <a:moveTo>
                    <a:pt x="681075" y="303774"/>
                  </a:moveTo>
                  <a:cubicBezTo>
                    <a:pt x="701735" y="306011"/>
                    <a:pt x="720157" y="320221"/>
                    <a:pt x="726473" y="341275"/>
                  </a:cubicBezTo>
                  <a:cubicBezTo>
                    <a:pt x="734895" y="369345"/>
                    <a:pt x="718988" y="399287"/>
                    <a:pt x="690915" y="407709"/>
                  </a:cubicBezTo>
                  <a:cubicBezTo>
                    <a:pt x="110756" y="582683"/>
                    <a:pt x="110756" y="582683"/>
                    <a:pt x="110756" y="582683"/>
                  </a:cubicBezTo>
                  <a:cubicBezTo>
                    <a:pt x="82684" y="591104"/>
                    <a:pt x="52740" y="575197"/>
                    <a:pt x="44319" y="547127"/>
                  </a:cubicBezTo>
                  <a:cubicBezTo>
                    <a:pt x="35897" y="519056"/>
                    <a:pt x="51805" y="489426"/>
                    <a:pt x="79877" y="480693"/>
                  </a:cubicBezTo>
                  <a:cubicBezTo>
                    <a:pt x="660036" y="305718"/>
                    <a:pt x="660036" y="305718"/>
                    <a:pt x="660036" y="305718"/>
                  </a:cubicBezTo>
                  <a:cubicBezTo>
                    <a:pt x="667054" y="303613"/>
                    <a:pt x="674189" y="303028"/>
                    <a:pt x="681075" y="303774"/>
                  </a:cubicBezTo>
                  <a:close/>
                  <a:moveTo>
                    <a:pt x="236159" y="256615"/>
                  </a:moveTo>
                  <a:cubicBezTo>
                    <a:pt x="256707" y="258856"/>
                    <a:pt x="274979" y="273090"/>
                    <a:pt x="281517" y="294177"/>
                  </a:cubicBezTo>
                  <a:cubicBezTo>
                    <a:pt x="289923" y="322294"/>
                    <a:pt x="273734" y="351973"/>
                    <a:pt x="245713" y="360720"/>
                  </a:cubicBezTo>
                  <a:cubicBezTo>
                    <a:pt x="68252" y="414454"/>
                    <a:pt x="68252" y="414454"/>
                    <a:pt x="68252" y="414454"/>
                  </a:cubicBezTo>
                  <a:cubicBezTo>
                    <a:pt x="40543" y="422889"/>
                    <a:pt x="10655" y="406644"/>
                    <a:pt x="2249" y="378527"/>
                  </a:cubicBezTo>
                  <a:cubicBezTo>
                    <a:pt x="-6157" y="350723"/>
                    <a:pt x="9721" y="320732"/>
                    <a:pt x="37741" y="312297"/>
                  </a:cubicBezTo>
                  <a:cubicBezTo>
                    <a:pt x="215203" y="258563"/>
                    <a:pt x="215203" y="258563"/>
                    <a:pt x="215203" y="258563"/>
                  </a:cubicBezTo>
                  <a:cubicBezTo>
                    <a:pt x="222208" y="256454"/>
                    <a:pt x="229310" y="255869"/>
                    <a:pt x="236159" y="256615"/>
                  </a:cubicBezTo>
                  <a:close/>
                  <a:moveTo>
                    <a:pt x="507757" y="310"/>
                  </a:moveTo>
                  <a:cubicBezTo>
                    <a:pt x="528413" y="2548"/>
                    <a:pt x="546832" y="16769"/>
                    <a:pt x="553147" y="37835"/>
                  </a:cubicBezTo>
                  <a:cubicBezTo>
                    <a:pt x="561567" y="65924"/>
                    <a:pt x="545662" y="95886"/>
                    <a:pt x="517595" y="104313"/>
                  </a:cubicBezTo>
                  <a:cubicBezTo>
                    <a:pt x="207609" y="197943"/>
                    <a:pt x="207609" y="197943"/>
                    <a:pt x="207609" y="197943"/>
                  </a:cubicBezTo>
                  <a:cubicBezTo>
                    <a:pt x="179542" y="206370"/>
                    <a:pt x="149915" y="190453"/>
                    <a:pt x="141495" y="162364"/>
                  </a:cubicBezTo>
                  <a:cubicBezTo>
                    <a:pt x="133075" y="134275"/>
                    <a:pt x="148980" y="104313"/>
                    <a:pt x="177047" y="95886"/>
                  </a:cubicBezTo>
                  <a:cubicBezTo>
                    <a:pt x="486721" y="2256"/>
                    <a:pt x="486721" y="2256"/>
                    <a:pt x="486721" y="2256"/>
                  </a:cubicBezTo>
                  <a:cubicBezTo>
                    <a:pt x="493738" y="149"/>
                    <a:pt x="500872" y="-436"/>
                    <a:pt x="507757" y="310"/>
                  </a:cubicBezTo>
                  <a:close/>
                </a:path>
              </a:pathLst>
            </a:custGeom>
            <a:gradFill>
              <a:gsLst>
                <a:gs pos="26000">
                  <a:srgbClr val="C62228"/>
                </a:gs>
                <a:gs pos="40000">
                  <a:srgbClr val="913461"/>
                </a:gs>
                <a:gs pos="62000">
                  <a:srgbClr val="4848A4"/>
                </a:gs>
                <a:gs pos="33000">
                  <a:srgbClr val="AF2E48"/>
                </a:gs>
                <a:gs pos="85000">
                  <a:srgbClr val="0083D3"/>
                </a:gs>
                <a:gs pos="73000">
                  <a:srgbClr val="1A50C2"/>
                </a:gs>
              </a:gsLst>
              <a:lin ang="4374000" scaled="0"/>
            </a:gra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27" name="Group 26">
              <a:extLst>
                <a:ext uri="{FF2B5EF4-FFF2-40B4-BE49-F238E27FC236}">
                  <a16:creationId xmlns:a16="http://schemas.microsoft.com/office/drawing/2014/main" id="{9F50F129-FD27-4882-B97E-91BEEAD43312}"/>
                </a:ext>
              </a:extLst>
            </p:cNvPr>
            <p:cNvGrpSpPr/>
            <p:nvPr userDrawn="1"/>
          </p:nvGrpSpPr>
          <p:grpSpPr>
            <a:xfrm>
              <a:off x="8016197" y="1006565"/>
              <a:ext cx="2393910" cy="328408"/>
              <a:chOff x="3316288" y="2735263"/>
              <a:chExt cx="8875712" cy="1217613"/>
            </a:xfrm>
            <a:solidFill>
              <a:schemeClr val="tx1"/>
            </a:solidFill>
          </p:grpSpPr>
          <p:sp>
            <p:nvSpPr>
              <p:cNvPr id="28" name="Freeform 11">
                <a:extLst>
                  <a:ext uri="{FF2B5EF4-FFF2-40B4-BE49-F238E27FC236}">
                    <a16:creationId xmlns:a16="http://schemas.microsoft.com/office/drawing/2014/main" id="{73282D07-B68D-4BDD-9D97-01AB5E5BE032}"/>
                  </a:ext>
                </a:extLst>
              </p:cNvPr>
              <p:cNvSpPr>
                <a:spLocks/>
              </p:cNvSpPr>
              <p:nvPr userDrawn="1"/>
            </p:nvSpPr>
            <p:spPr bwMode="auto">
              <a:xfrm>
                <a:off x="3316288" y="2838451"/>
                <a:ext cx="739775" cy="1114425"/>
              </a:xfrm>
              <a:custGeom>
                <a:avLst/>
                <a:gdLst>
                  <a:gd name="T0" fmla="*/ 389 w 849"/>
                  <a:gd name="T1" fmla="*/ 1084 h 1276"/>
                  <a:gd name="T2" fmla="*/ 564 w 849"/>
                  <a:gd name="T3" fmla="*/ 1043 h 1276"/>
                  <a:gd name="T4" fmla="*/ 618 w 849"/>
                  <a:gd name="T5" fmla="*/ 929 h 1276"/>
                  <a:gd name="T6" fmla="*/ 600 w 849"/>
                  <a:gd name="T7" fmla="*/ 853 h 1276"/>
                  <a:gd name="T8" fmla="*/ 547 w 849"/>
                  <a:gd name="T9" fmla="*/ 796 h 1276"/>
                  <a:gd name="T10" fmla="*/ 463 w 849"/>
                  <a:gd name="T11" fmla="*/ 748 h 1276"/>
                  <a:gd name="T12" fmla="*/ 351 w 849"/>
                  <a:gd name="T13" fmla="*/ 705 h 1276"/>
                  <a:gd name="T14" fmla="*/ 228 w 849"/>
                  <a:gd name="T15" fmla="*/ 655 h 1276"/>
                  <a:gd name="T16" fmla="*/ 124 w 849"/>
                  <a:gd name="T17" fmla="*/ 587 h 1276"/>
                  <a:gd name="T18" fmla="*/ 52 w 849"/>
                  <a:gd name="T19" fmla="*/ 490 h 1276"/>
                  <a:gd name="T20" fmla="*/ 24 w 849"/>
                  <a:gd name="T21" fmla="*/ 354 h 1276"/>
                  <a:gd name="T22" fmla="*/ 139 w 849"/>
                  <a:gd name="T23" fmla="*/ 94 h 1276"/>
                  <a:gd name="T24" fmla="*/ 451 w 849"/>
                  <a:gd name="T25" fmla="*/ 0 h 1276"/>
                  <a:gd name="T26" fmla="*/ 655 w 849"/>
                  <a:gd name="T27" fmla="*/ 26 h 1276"/>
                  <a:gd name="T28" fmla="*/ 795 w 849"/>
                  <a:gd name="T29" fmla="*/ 81 h 1276"/>
                  <a:gd name="T30" fmla="*/ 726 w 849"/>
                  <a:gd name="T31" fmla="*/ 261 h 1276"/>
                  <a:gd name="T32" fmla="*/ 595 w 849"/>
                  <a:gd name="T33" fmla="*/ 210 h 1276"/>
                  <a:gd name="T34" fmla="*/ 447 w 849"/>
                  <a:gd name="T35" fmla="*/ 192 h 1276"/>
                  <a:gd name="T36" fmla="*/ 307 w 849"/>
                  <a:gd name="T37" fmla="*/ 229 h 1276"/>
                  <a:gd name="T38" fmla="*/ 257 w 849"/>
                  <a:gd name="T39" fmla="*/ 333 h 1276"/>
                  <a:gd name="T40" fmla="*/ 274 w 849"/>
                  <a:gd name="T41" fmla="*/ 403 h 1276"/>
                  <a:gd name="T42" fmla="*/ 321 w 849"/>
                  <a:gd name="T43" fmla="*/ 455 h 1276"/>
                  <a:gd name="T44" fmla="*/ 394 w 849"/>
                  <a:gd name="T45" fmla="*/ 497 h 1276"/>
                  <a:gd name="T46" fmla="*/ 484 w 849"/>
                  <a:gd name="T47" fmla="*/ 534 h 1276"/>
                  <a:gd name="T48" fmla="*/ 639 w 849"/>
                  <a:gd name="T49" fmla="*/ 598 h 1276"/>
                  <a:gd name="T50" fmla="*/ 753 w 849"/>
                  <a:gd name="T51" fmla="*/ 676 h 1276"/>
                  <a:gd name="T52" fmla="*/ 825 w 849"/>
                  <a:gd name="T53" fmla="*/ 782 h 1276"/>
                  <a:gd name="T54" fmla="*/ 849 w 849"/>
                  <a:gd name="T55" fmla="*/ 929 h 1276"/>
                  <a:gd name="T56" fmla="*/ 732 w 849"/>
                  <a:gd name="T57" fmla="*/ 1185 h 1276"/>
                  <a:gd name="T58" fmla="*/ 389 w 849"/>
                  <a:gd name="T59" fmla="*/ 1276 h 1276"/>
                  <a:gd name="T60" fmla="*/ 251 w 849"/>
                  <a:gd name="T61" fmla="*/ 1266 h 1276"/>
                  <a:gd name="T62" fmla="*/ 140 w 849"/>
                  <a:gd name="T63" fmla="*/ 1243 h 1276"/>
                  <a:gd name="T64" fmla="*/ 56 w 849"/>
                  <a:gd name="T65" fmla="*/ 1214 h 1276"/>
                  <a:gd name="T66" fmla="*/ 0 w 849"/>
                  <a:gd name="T67" fmla="*/ 1186 h 1276"/>
                  <a:gd name="T68" fmla="*/ 65 w 849"/>
                  <a:gd name="T69" fmla="*/ 1005 h 1276"/>
                  <a:gd name="T70" fmla="*/ 194 w 849"/>
                  <a:gd name="T71" fmla="*/ 1058 h 1276"/>
                  <a:gd name="T72" fmla="*/ 389 w 849"/>
                  <a:gd name="T73" fmla="*/ 108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9" h="1276">
                    <a:moveTo>
                      <a:pt x="389" y="1084"/>
                    </a:moveTo>
                    <a:cubicBezTo>
                      <a:pt x="469" y="1084"/>
                      <a:pt x="527" y="1070"/>
                      <a:pt x="564" y="1043"/>
                    </a:cubicBezTo>
                    <a:cubicBezTo>
                      <a:pt x="600" y="1016"/>
                      <a:pt x="618" y="978"/>
                      <a:pt x="618" y="929"/>
                    </a:cubicBezTo>
                    <a:cubicBezTo>
                      <a:pt x="618" y="899"/>
                      <a:pt x="612" y="874"/>
                      <a:pt x="600" y="853"/>
                    </a:cubicBezTo>
                    <a:cubicBezTo>
                      <a:pt x="588" y="832"/>
                      <a:pt x="570" y="813"/>
                      <a:pt x="547" y="796"/>
                    </a:cubicBezTo>
                    <a:cubicBezTo>
                      <a:pt x="524" y="779"/>
                      <a:pt x="496" y="763"/>
                      <a:pt x="463" y="748"/>
                    </a:cubicBezTo>
                    <a:cubicBezTo>
                      <a:pt x="430" y="734"/>
                      <a:pt x="393" y="719"/>
                      <a:pt x="351" y="705"/>
                    </a:cubicBezTo>
                    <a:cubicBezTo>
                      <a:pt x="308" y="690"/>
                      <a:pt x="267" y="673"/>
                      <a:pt x="228" y="655"/>
                    </a:cubicBezTo>
                    <a:cubicBezTo>
                      <a:pt x="189" y="637"/>
                      <a:pt x="154" y="614"/>
                      <a:pt x="124" y="587"/>
                    </a:cubicBezTo>
                    <a:cubicBezTo>
                      <a:pt x="94" y="560"/>
                      <a:pt x="70" y="528"/>
                      <a:pt x="52" y="490"/>
                    </a:cubicBezTo>
                    <a:cubicBezTo>
                      <a:pt x="34" y="452"/>
                      <a:pt x="24" y="407"/>
                      <a:pt x="24" y="354"/>
                    </a:cubicBezTo>
                    <a:cubicBezTo>
                      <a:pt x="24" y="244"/>
                      <a:pt x="63" y="157"/>
                      <a:pt x="139" y="94"/>
                    </a:cubicBezTo>
                    <a:cubicBezTo>
                      <a:pt x="215" y="31"/>
                      <a:pt x="319" y="0"/>
                      <a:pt x="451" y="0"/>
                    </a:cubicBezTo>
                    <a:cubicBezTo>
                      <a:pt x="527" y="0"/>
                      <a:pt x="595" y="8"/>
                      <a:pt x="655" y="26"/>
                    </a:cubicBezTo>
                    <a:cubicBezTo>
                      <a:pt x="714" y="43"/>
                      <a:pt x="761" y="61"/>
                      <a:pt x="795" y="81"/>
                    </a:cubicBezTo>
                    <a:cubicBezTo>
                      <a:pt x="726" y="261"/>
                      <a:pt x="726" y="261"/>
                      <a:pt x="726" y="261"/>
                    </a:cubicBezTo>
                    <a:cubicBezTo>
                      <a:pt x="686" y="238"/>
                      <a:pt x="642" y="221"/>
                      <a:pt x="595" y="210"/>
                    </a:cubicBezTo>
                    <a:cubicBezTo>
                      <a:pt x="547" y="198"/>
                      <a:pt x="498" y="192"/>
                      <a:pt x="447" y="192"/>
                    </a:cubicBezTo>
                    <a:cubicBezTo>
                      <a:pt x="388" y="192"/>
                      <a:pt x="341" y="204"/>
                      <a:pt x="307" y="229"/>
                    </a:cubicBezTo>
                    <a:cubicBezTo>
                      <a:pt x="274" y="254"/>
                      <a:pt x="257" y="288"/>
                      <a:pt x="257" y="333"/>
                    </a:cubicBezTo>
                    <a:cubicBezTo>
                      <a:pt x="257" y="360"/>
                      <a:pt x="263" y="383"/>
                      <a:pt x="274" y="403"/>
                    </a:cubicBezTo>
                    <a:cubicBezTo>
                      <a:pt x="285" y="422"/>
                      <a:pt x="301" y="439"/>
                      <a:pt x="321" y="455"/>
                    </a:cubicBezTo>
                    <a:cubicBezTo>
                      <a:pt x="342" y="470"/>
                      <a:pt x="366" y="484"/>
                      <a:pt x="394" y="497"/>
                    </a:cubicBezTo>
                    <a:cubicBezTo>
                      <a:pt x="421" y="510"/>
                      <a:pt x="452" y="522"/>
                      <a:pt x="484" y="534"/>
                    </a:cubicBezTo>
                    <a:cubicBezTo>
                      <a:pt x="542" y="555"/>
                      <a:pt x="593" y="577"/>
                      <a:pt x="639" y="598"/>
                    </a:cubicBezTo>
                    <a:cubicBezTo>
                      <a:pt x="684" y="620"/>
                      <a:pt x="722" y="646"/>
                      <a:pt x="753" y="676"/>
                    </a:cubicBezTo>
                    <a:cubicBezTo>
                      <a:pt x="784" y="706"/>
                      <a:pt x="808" y="741"/>
                      <a:pt x="825" y="782"/>
                    </a:cubicBezTo>
                    <a:cubicBezTo>
                      <a:pt x="841" y="822"/>
                      <a:pt x="849" y="871"/>
                      <a:pt x="849" y="929"/>
                    </a:cubicBezTo>
                    <a:cubicBezTo>
                      <a:pt x="849" y="1039"/>
                      <a:pt x="810" y="1125"/>
                      <a:pt x="732" y="1185"/>
                    </a:cubicBezTo>
                    <a:cubicBezTo>
                      <a:pt x="654" y="1246"/>
                      <a:pt x="540" y="1276"/>
                      <a:pt x="389" y="1276"/>
                    </a:cubicBezTo>
                    <a:cubicBezTo>
                      <a:pt x="339" y="1276"/>
                      <a:pt x="293" y="1273"/>
                      <a:pt x="251" y="1266"/>
                    </a:cubicBezTo>
                    <a:cubicBezTo>
                      <a:pt x="209" y="1260"/>
                      <a:pt x="172" y="1252"/>
                      <a:pt x="140" y="1243"/>
                    </a:cubicBezTo>
                    <a:cubicBezTo>
                      <a:pt x="108" y="1233"/>
                      <a:pt x="80" y="1224"/>
                      <a:pt x="56" y="1214"/>
                    </a:cubicBezTo>
                    <a:cubicBezTo>
                      <a:pt x="33" y="1204"/>
                      <a:pt x="14" y="1194"/>
                      <a:pt x="0" y="1186"/>
                    </a:cubicBezTo>
                    <a:cubicBezTo>
                      <a:pt x="65" y="1005"/>
                      <a:pt x="65" y="1005"/>
                      <a:pt x="65" y="1005"/>
                    </a:cubicBezTo>
                    <a:cubicBezTo>
                      <a:pt x="97" y="1022"/>
                      <a:pt x="140" y="1040"/>
                      <a:pt x="194" y="1058"/>
                    </a:cubicBezTo>
                    <a:cubicBezTo>
                      <a:pt x="248" y="1075"/>
                      <a:pt x="313" y="1084"/>
                      <a:pt x="389"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0B173AA0-9506-4F9D-93C6-200850E83DD3}"/>
                  </a:ext>
                </a:extLst>
              </p:cNvPr>
              <p:cNvSpPr>
                <a:spLocks/>
              </p:cNvSpPr>
              <p:nvPr userDrawn="1"/>
            </p:nvSpPr>
            <p:spPr bwMode="auto">
              <a:xfrm>
                <a:off x="4186238" y="2838451"/>
                <a:ext cx="849313" cy="1114425"/>
              </a:xfrm>
              <a:custGeom>
                <a:avLst/>
                <a:gdLst>
                  <a:gd name="T0" fmla="*/ 589 w 975"/>
                  <a:gd name="T1" fmla="*/ 1276 h 1276"/>
                  <a:gd name="T2" fmla="*/ 342 w 975"/>
                  <a:gd name="T3" fmla="*/ 1234 h 1276"/>
                  <a:gd name="T4" fmla="*/ 157 w 975"/>
                  <a:gd name="T5" fmla="*/ 1110 h 1276"/>
                  <a:gd name="T6" fmla="*/ 41 w 975"/>
                  <a:gd name="T7" fmla="*/ 909 h 1276"/>
                  <a:gd name="T8" fmla="*/ 0 w 975"/>
                  <a:gd name="T9" fmla="*/ 638 h 1276"/>
                  <a:gd name="T10" fmla="*/ 47 w 975"/>
                  <a:gd name="T11" fmla="*/ 367 h 1276"/>
                  <a:gd name="T12" fmla="*/ 175 w 975"/>
                  <a:gd name="T13" fmla="*/ 167 h 1276"/>
                  <a:gd name="T14" fmla="*/ 365 w 975"/>
                  <a:gd name="T15" fmla="*/ 42 h 1276"/>
                  <a:gd name="T16" fmla="*/ 599 w 975"/>
                  <a:gd name="T17" fmla="*/ 0 h 1276"/>
                  <a:gd name="T18" fmla="*/ 737 w 975"/>
                  <a:gd name="T19" fmla="*/ 11 h 1276"/>
                  <a:gd name="T20" fmla="*/ 844 w 975"/>
                  <a:gd name="T21" fmla="*/ 37 h 1276"/>
                  <a:gd name="T22" fmla="*/ 920 w 975"/>
                  <a:gd name="T23" fmla="*/ 67 h 1276"/>
                  <a:gd name="T24" fmla="*/ 963 w 975"/>
                  <a:gd name="T25" fmla="*/ 90 h 1276"/>
                  <a:gd name="T26" fmla="*/ 897 w 975"/>
                  <a:gd name="T27" fmla="*/ 271 h 1276"/>
                  <a:gd name="T28" fmla="*/ 777 w 975"/>
                  <a:gd name="T29" fmla="*/ 221 h 1276"/>
                  <a:gd name="T30" fmla="*/ 606 w 975"/>
                  <a:gd name="T31" fmla="*/ 197 h 1276"/>
                  <a:gd name="T32" fmla="*/ 458 w 975"/>
                  <a:gd name="T33" fmla="*/ 225 h 1276"/>
                  <a:gd name="T34" fmla="*/ 339 w 975"/>
                  <a:gd name="T35" fmla="*/ 307 h 1276"/>
                  <a:gd name="T36" fmla="*/ 261 w 975"/>
                  <a:gd name="T37" fmla="*/ 444 h 1276"/>
                  <a:gd name="T38" fmla="*/ 233 w 975"/>
                  <a:gd name="T39" fmla="*/ 636 h 1276"/>
                  <a:gd name="T40" fmla="*/ 255 w 975"/>
                  <a:gd name="T41" fmla="*/ 814 h 1276"/>
                  <a:gd name="T42" fmla="*/ 323 w 975"/>
                  <a:gd name="T43" fmla="*/ 954 h 1276"/>
                  <a:gd name="T44" fmla="*/ 439 w 975"/>
                  <a:gd name="T45" fmla="*/ 1046 h 1276"/>
                  <a:gd name="T46" fmla="*/ 608 w 975"/>
                  <a:gd name="T47" fmla="*/ 1079 h 1276"/>
                  <a:gd name="T48" fmla="*/ 800 w 975"/>
                  <a:gd name="T49" fmla="*/ 1055 h 1276"/>
                  <a:gd name="T50" fmla="*/ 915 w 975"/>
                  <a:gd name="T51" fmla="*/ 1010 h 1276"/>
                  <a:gd name="T52" fmla="*/ 975 w 975"/>
                  <a:gd name="T53" fmla="*/ 1191 h 1276"/>
                  <a:gd name="T54" fmla="*/ 918 w 975"/>
                  <a:gd name="T55" fmla="*/ 1220 h 1276"/>
                  <a:gd name="T56" fmla="*/ 832 w 975"/>
                  <a:gd name="T57" fmla="*/ 1247 h 1276"/>
                  <a:gd name="T58" fmla="*/ 721 w 975"/>
                  <a:gd name="T59" fmla="*/ 1268 h 1276"/>
                  <a:gd name="T60" fmla="*/ 589 w 975"/>
                  <a:gd name="T61"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5" h="1276">
                    <a:moveTo>
                      <a:pt x="589" y="1276"/>
                    </a:moveTo>
                    <a:cubicBezTo>
                      <a:pt x="497" y="1276"/>
                      <a:pt x="415" y="1262"/>
                      <a:pt x="342" y="1234"/>
                    </a:cubicBezTo>
                    <a:cubicBezTo>
                      <a:pt x="269" y="1206"/>
                      <a:pt x="208" y="1164"/>
                      <a:pt x="157" y="1110"/>
                    </a:cubicBezTo>
                    <a:cubicBezTo>
                      <a:pt x="106" y="1055"/>
                      <a:pt x="68" y="988"/>
                      <a:pt x="41" y="909"/>
                    </a:cubicBezTo>
                    <a:cubicBezTo>
                      <a:pt x="14" y="831"/>
                      <a:pt x="0" y="740"/>
                      <a:pt x="0" y="638"/>
                    </a:cubicBezTo>
                    <a:cubicBezTo>
                      <a:pt x="0" y="536"/>
                      <a:pt x="16" y="445"/>
                      <a:pt x="47" y="367"/>
                    </a:cubicBezTo>
                    <a:cubicBezTo>
                      <a:pt x="78" y="288"/>
                      <a:pt x="121" y="221"/>
                      <a:pt x="175" y="167"/>
                    </a:cubicBezTo>
                    <a:cubicBezTo>
                      <a:pt x="229" y="112"/>
                      <a:pt x="292" y="70"/>
                      <a:pt x="365" y="42"/>
                    </a:cubicBezTo>
                    <a:cubicBezTo>
                      <a:pt x="438" y="14"/>
                      <a:pt x="516" y="0"/>
                      <a:pt x="599" y="0"/>
                    </a:cubicBezTo>
                    <a:cubicBezTo>
                      <a:pt x="650" y="0"/>
                      <a:pt x="696" y="4"/>
                      <a:pt x="737" y="11"/>
                    </a:cubicBezTo>
                    <a:cubicBezTo>
                      <a:pt x="778" y="19"/>
                      <a:pt x="814" y="28"/>
                      <a:pt x="844" y="37"/>
                    </a:cubicBezTo>
                    <a:cubicBezTo>
                      <a:pt x="875" y="46"/>
                      <a:pt x="900" y="56"/>
                      <a:pt x="920" y="67"/>
                    </a:cubicBezTo>
                    <a:cubicBezTo>
                      <a:pt x="940" y="78"/>
                      <a:pt x="954" y="85"/>
                      <a:pt x="963" y="90"/>
                    </a:cubicBezTo>
                    <a:cubicBezTo>
                      <a:pt x="897" y="271"/>
                      <a:pt x="897" y="271"/>
                      <a:pt x="897" y="271"/>
                    </a:cubicBezTo>
                    <a:cubicBezTo>
                      <a:pt x="869" y="254"/>
                      <a:pt x="829" y="237"/>
                      <a:pt x="777" y="221"/>
                    </a:cubicBezTo>
                    <a:cubicBezTo>
                      <a:pt x="724" y="205"/>
                      <a:pt x="668" y="197"/>
                      <a:pt x="606" y="197"/>
                    </a:cubicBezTo>
                    <a:cubicBezTo>
                      <a:pt x="554" y="197"/>
                      <a:pt x="504" y="206"/>
                      <a:pt x="458" y="225"/>
                    </a:cubicBezTo>
                    <a:cubicBezTo>
                      <a:pt x="413" y="243"/>
                      <a:pt x="373" y="270"/>
                      <a:pt x="339" y="307"/>
                    </a:cubicBezTo>
                    <a:cubicBezTo>
                      <a:pt x="306" y="343"/>
                      <a:pt x="280" y="389"/>
                      <a:pt x="261" y="444"/>
                    </a:cubicBezTo>
                    <a:cubicBezTo>
                      <a:pt x="242" y="499"/>
                      <a:pt x="233" y="563"/>
                      <a:pt x="233" y="636"/>
                    </a:cubicBezTo>
                    <a:cubicBezTo>
                      <a:pt x="233" y="701"/>
                      <a:pt x="240" y="760"/>
                      <a:pt x="255" y="814"/>
                    </a:cubicBezTo>
                    <a:cubicBezTo>
                      <a:pt x="270" y="868"/>
                      <a:pt x="292" y="915"/>
                      <a:pt x="323" y="954"/>
                    </a:cubicBezTo>
                    <a:cubicBezTo>
                      <a:pt x="353" y="994"/>
                      <a:pt x="392" y="1024"/>
                      <a:pt x="439" y="1046"/>
                    </a:cubicBezTo>
                    <a:cubicBezTo>
                      <a:pt x="486" y="1068"/>
                      <a:pt x="542" y="1079"/>
                      <a:pt x="608" y="1079"/>
                    </a:cubicBezTo>
                    <a:cubicBezTo>
                      <a:pt x="687" y="1079"/>
                      <a:pt x="751" y="1071"/>
                      <a:pt x="800" y="1055"/>
                    </a:cubicBezTo>
                    <a:cubicBezTo>
                      <a:pt x="850" y="1039"/>
                      <a:pt x="888" y="1024"/>
                      <a:pt x="915" y="1010"/>
                    </a:cubicBezTo>
                    <a:cubicBezTo>
                      <a:pt x="975" y="1191"/>
                      <a:pt x="975" y="1191"/>
                      <a:pt x="975" y="1191"/>
                    </a:cubicBezTo>
                    <a:cubicBezTo>
                      <a:pt x="961" y="1201"/>
                      <a:pt x="942" y="1210"/>
                      <a:pt x="918" y="1220"/>
                    </a:cubicBezTo>
                    <a:cubicBezTo>
                      <a:pt x="893" y="1229"/>
                      <a:pt x="865" y="1238"/>
                      <a:pt x="832" y="1247"/>
                    </a:cubicBezTo>
                    <a:cubicBezTo>
                      <a:pt x="799" y="1256"/>
                      <a:pt x="762" y="1263"/>
                      <a:pt x="721" y="1268"/>
                    </a:cubicBezTo>
                    <a:cubicBezTo>
                      <a:pt x="680" y="1273"/>
                      <a:pt x="636" y="1276"/>
                      <a:pt x="589" y="1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53D7CA92-E898-423F-873F-9925B906BF83}"/>
                  </a:ext>
                </a:extLst>
              </p:cNvPr>
              <p:cNvSpPr>
                <a:spLocks noEditPoints="1"/>
              </p:cNvSpPr>
              <p:nvPr userDrawn="1"/>
            </p:nvSpPr>
            <p:spPr bwMode="auto">
              <a:xfrm>
                <a:off x="5114925" y="2863851"/>
                <a:ext cx="1036638" cy="1065213"/>
              </a:xfrm>
              <a:custGeom>
                <a:avLst/>
                <a:gdLst>
                  <a:gd name="T0" fmla="*/ 951 w 1190"/>
                  <a:gd name="T1" fmla="*/ 1222 h 1222"/>
                  <a:gd name="T2" fmla="*/ 899 w 1190"/>
                  <a:gd name="T3" fmla="*/ 1079 h 1222"/>
                  <a:gd name="T4" fmla="*/ 848 w 1190"/>
                  <a:gd name="T5" fmla="*/ 934 h 1222"/>
                  <a:gd name="T6" fmla="*/ 332 w 1190"/>
                  <a:gd name="T7" fmla="*/ 934 h 1222"/>
                  <a:gd name="T8" fmla="*/ 282 w 1190"/>
                  <a:gd name="T9" fmla="*/ 1080 h 1222"/>
                  <a:gd name="T10" fmla="*/ 231 w 1190"/>
                  <a:gd name="T11" fmla="*/ 1222 h 1222"/>
                  <a:gd name="T12" fmla="*/ 0 w 1190"/>
                  <a:gd name="T13" fmla="*/ 1222 h 1222"/>
                  <a:gd name="T14" fmla="*/ 131 w 1190"/>
                  <a:gd name="T15" fmla="*/ 860 h 1222"/>
                  <a:gd name="T16" fmla="*/ 251 w 1190"/>
                  <a:gd name="T17" fmla="*/ 547 h 1222"/>
                  <a:gd name="T18" fmla="*/ 368 w 1190"/>
                  <a:gd name="T19" fmla="*/ 265 h 1222"/>
                  <a:gd name="T20" fmla="*/ 488 w 1190"/>
                  <a:gd name="T21" fmla="*/ 0 h 1222"/>
                  <a:gd name="T22" fmla="*/ 700 w 1190"/>
                  <a:gd name="T23" fmla="*/ 0 h 1222"/>
                  <a:gd name="T24" fmla="*/ 820 w 1190"/>
                  <a:gd name="T25" fmla="*/ 265 h 1222"/>
                  <a:gd name="T26" fmla="*/ 937 w 1190"/>
                  <a:gd name="T27" fmla="*/ 547 h 1222"/>
                  <a:gd name="T28" fmla="*/ 1059 w 1190"/>
                  <a:gd name="T29" fmla="*/ 860 h 1222"/>
                  <a:gd name="T30" fmla="*/ 1190 w 1190"/>
                  <a:gd name="T31" fmla="*/ 1222 h 1222"/>
                  <a:gd name="T32" fmla="*/ 951 w 1190"/>
                  <a:gd name="T33" fmla="*/ 1222 h 1222"/>
                  <a:gd name="T34" fmla="*/ 590 w 1190"/>
                  <a:gd name="T35" fmla="*/ 236 h 1222"/>
                  <a:gd name="T36" fmla="*/ 498 w 1190"/>
                  <a:gd name="T37" fmla="*/ 464 h 1222"/>
                  <a:gd name="T38" fmla="*/ 389 w 1190"/>
                  <a:gd name="T39" fmla="*/ 755 h 1222"/>
                  <a:gd name="T40" fmla="*/ 791 w 1190"/>
                  <a:gd name="T41" fmla="*/ 755 h 1222"/>
                  <a:gd name="T42" fmla="*/ 682 w 1190"/>
                  <a:gd name="T43" fmla="*/ 462 h 1222"/>
                  <a:gd name="T44" fmla="*/ 590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1" y="1222"/>
                    </a:moveTo>
                    <a:cubicBezTo>
                      <a:pt x="934" y="1173"/>
                      <a:pt x="917" y="1126"/>
                      <a:pt x="899" y="1079"/>
                    </a:cubicBezTo>
                    <a:cubicBezTo>
                      <a:pt x="882" y="1032"/>
                      <a:pt x="865" y="984"/>
                      <a:pt x="848" y="934"/>
                    </a:cubicBezTo>
                    <a:cubicBezTo>
                      <a:pt x="332" y="934"/>
                      <a:pt x="332" y="934"/>
                      <a:pt x="332" y="934"/>
                    </a:cubicBezTo>
                    <a:cubicBezTo>
                      <a:pt x="316" y="984"/>
                      <a:pt x="299" y="1032"/>
                      <a:pt x="282" y="1080"/>
                    </a:cubicBezTo>
                    <a:cubicBezTo>
                      <a:pt x="265" y="1127"/>
                      <a:pt x="248" y="1175"/>
                      <a:pt x="231" y="1222"/>
                    </a:cubicBezTo>
                    <a:cubicBezTo>
                      <a:pt x="0" y="1222"/>
                      <a:pt x="0" y="1222"/>
                      <a:pt x="0" y="1222"/>
                    </a:cubicBezTo>
                    <a:cubicBezTo>
                      <a:pt x="46" y="1091"/>
                      <a:pt x="90" y="971"/>
                      <a:pt x="131" y="860"/>
                    </a:cubicBezTo>
                    <a:cubicBezTo>
                      <a:pt x="172" y="750"/>
                      <a:pt x="212" y="645"/>
                      <a:pt x="251" y="547"/>
                    </a:cubicBezTo>
                    <a:cubicBezTo>
                      <a:pt x="291" y="448"/>
                      <a:pt x="330" y="354"/>
                      <a:pt x="368" y="265"/>
                    </a:cubicBezTo>
                    <a:cubicBezTo>
                      <a:pt x="407" y="175"/>
                      <a:pt x="447" y="87"/>
                      <a:pt x="488" y="0"/>
                    </a:cubicBezTo>
                    <a:cubicBezTo>
                      <a:pt x="700" y="0"/>
                      <a:pt x="700" y="0"/>
                      <a:pt x="700" y="0"/>
                    </a:cubicBezTo>
                    <a:cubicBezTo>
                      <a:pt x="741" y="87"/>
                      <a:pt x="781" y="175"/>
                      <a:pt x="820" y="265"/>
                    </a:cubicBezTo>
                    <a:cubicBezTo>
                      <a:pt x="859" y="354"/>
                      <a:pt x="898" y="448"/>
                      <a:pt x="937" y="547"/>
                    </a:cubicBezTo>
                    <a:cubicBezTo>
                      <a:pt x="977" y="645"/>
                      <a:pt x="1017" y="750"/>
                      <a:pt x="1059" y="860"/>
                    </a:cubicBezTo>
                    <a:cubicBezTo>
                      <a:pt x="1101" y="971"/>
                      <a:pt x="1145" y="1091"/>
                      <a:pt x="1190" y="1222"/>
                    </a:cubicBezTo>
                    <a:lnTo>
                      <a:pt x="951" y="1222"/>
                    </a:lnTo>
                    <a:close/>
                    <a:moveTo>
                      <a:pt x="590" y="236"/>
                    </a:moveTo>
                    <a:cubicBezTo>
                      <a:pt x="563" y="299"/>
                      <a:pt x="532" y="374"/>
                      <a:pt x="498" y="464"/>
                    </a:cubicBezTo>
                    <a:cubicBezTo>
                      <a:pt x="463" y="553"/>
                      <a:pt x="427" y="650"/>
                      <a:pt x="389" y="755"/>
                    </a:cubicBezTo>
                    <a:cubicBezTo>
                      <a:pt x="791" y="755"/>
                      <a:pt x="791" y="755"/>
                      <a:pt x="791" y="755"/>
                    </a:cubicBezTo>
                    <a:cubicBezTo>
                      <a:pt x="753" y="650"/>
                      <a:pt x="717" y="552"/>
                      <a:pt x="682" y="462"/>
                    </a:cubicBezTo>
                    <a:cubicBezTo>
                      <a:pt x="646" y="371"/>
                      <a:pt x="616" y="296"/>
                      <a:pt x="590"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3920C96C-6F5C-4EC8-B5DA-FF929F9761FE}"/>
                  </a:ext>
                </a:extLst>
              </p:cNvPr>
              <p:cNvSpPr>
                <a:spLocks noEditPoints="1"/>
              </p:cNvSpPr>
              <p:nvPr userDrawn="1"/>
            </p:nvSpPr>
            <p:spPr bwMode="auto">
              <a:xfrm>
                <a:off x="6284913" y="2852738"/>
                <a:ext cx="901700" cy="1089025"/>
              </a:xfrm>
              <a:custGeom>
                <a:avLst/>
                <a:gdLst>
                  <a:gd name="T0" fmla="*/ 1036 w 1036"/>
                  <a:gd name="T1" fmla="*/ 622 h 1248"/>
                  <a:gd name="T2" fmla="*/ 987 w 1036"/>
                  <a:gd name="T3" fmla="*/ 898 h 1248"/>
                  <a:gd name="T4" fmla="*/ 847 w 1036"/>
                  <a:gd name="T5" fmla="*/ 1094 h 1248"/>
                  <a:gd name="T6" fmla="*/ 628 w 1036"/>
                  <a:gd name="T7" fmla="*/ 1210 h 1248"/>
                  <a:gd name="T8" fmla="*/ 345 w 1036"/>
                  <a:gd name="T9" fmla="*/ 1248 h 1248"/>
                  <a:gd name="T10" fmla="*/ 178 w 1036"/>
                  <a:gd name="T11" fmla="*/ 1242 h 1248"/>
                  <a:gd name="T12" fmla="*/ 0 w 1036"/>
                  <a:gd name="T13" fmla="*/ 1216 h 1248"/>
                  <a:gd name="T14" fmla="*/ 0 w 1036"/>
                  <a:gd name="T15" fmla="*/ 30 h 1248"/>
                  <a:gd name="T16" fmla="*/ 179 w 1036"/>
                  <a:gd name="T17" fmla="*/ 5 h 1248"/>
                  <a:gd name="T18" fmla="*/ 349 w 1036"/>
                  <a:gd name="T19" fmla="*/ 0 h 1248"/>
                  <a:gd name="T20" fmla="*/ 629 w 1036"/>
                  <a:gd name="T21" fmla="*/ 36 h 1248"/>
                  <a:gd name="T22" fmla="*/ 847 w 1036"/>
                  <a:gd name="T23" fmla="*/ 149 h 1248"/>
                  <a:gd name="T24" fmla="*/ 987 w 1036"/>
                  <a:gd name="T25" fmla="*/ 343 h 1248"/>
                  <a:gd name="T26" fmla="*/ 1036 w 1036"/>
                  <a:gd name="T27" fmla="*/ 622 h 1248"/>
                  <a:gd name="T28" fmla="*/ 222 w 1036"/>
                  <a:gd name="T29" fmla="*/ 1050 h 1248"/>
                  <a:gd name="T30" fmla="*/ 273 w 1036"/>
                  <a:gd name="T31" fmla="*/ 1053 h 1248"/>
                  <a:gd name="T32" fmla="*/ 359 w 1036"/>
                  <a:gd name="T33" fmla="*/ 1054 h 1248"/>
                  <a:gd name="T34" fmla="*/ 693 w 1036"/>
                  <a:gd name="T35" fmla="*/ 940 h 1248"/>
                  <a:gd name="T36" fmla="*/ 803 w 1036"/>
                  <a:gd name="T37" fmla="*/ 622 h 1248"/>
                  <a:gd name="T38" fmla="*/ 696 w 1036"/>
                  <a:gd name="T39" fmla="*/ 303 h 1248"/>
                  <a:gd name="T40" fmla="*/ 363 w 1036"/>
                  <a:gd name="T41" fmla="*/ 192 h 1248"/>
                  <a:gd name="T42" fmla="*/ 222 w 1036"/>
                  <a:gd name="T43" fmla="*/ 197 h 1248"/>
                  <a:gd name="T44" fmla="*/ 222 w 1036"/>
                  <a:gd name="T45" fmla="*/ 105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6" h="1248">
                    <a:moveTo>
                      <a:pt x="1036" y="622"/>
                    </a:moveTo>
                    <a:cubicBezTo>
                      <a:pt x="1036" y="728"/>
                      <a:pt x="1020" y="820"/>
                      <a:pt x="987" y="898"/>
                    </a:cubicBezTo>
                    <a:cubicBezTo>
                      <a:pt x="954" y="976"/>
                      <a:pt x="907" y="1041"/>
                      <a:pt x="847" y="1094"/>
                    </a:cubicBezTo>
                    <a:cubicBezTo>
                      <a:pt x="786" y="1146"/>
                      <a:pt x="713" y="1185"/>
                      <a:pt x="628" y="1210"/>
                    </a:cubicBezTo>
                    <a:cubicBezTo>
                      <a:pt x="543" y="1235"/>
                      <a:pt x="448" y="1248"/>
                      <a:pt x="345" y="1248"/>
                    </a:cubicBezTo>
                    <a:cubicBezTo>
                      <a:pt x="296" y="1248"/>
                      <a:pt x="240" y="1246"/>
                      <a:pt x="178" y="1242"/>
                    </a:cubicBezTo>
                    <a:cubicBezTo>
                      <a:pt x="115" y="1237"/>
                      <a:pt x="56" y="1229"/>
                      <a:pt x="0" y="1216"/>
                    </a:cubicBezTo>
                    <a:cubicBezTo>
                      <a:pt x="0" y="30"/>
                      <a:pt x="0" y="30"/>
                      <a:pt x="0" y="30"/>
                    </a:cubicBezTo>
                    <a:cubicBezTo>
                      <a:pt x="56" y="17"/>
                      <a:pt x="116" y="9"/>
                      <a:pt x="179" y="5"/>
                    </a:cubicBezTo>
                    <a:cubicBezTo>
                      <a:pt x="243" y="2"/>
                      <a:pt x="299" y="0"/>
                      <a:pt x="349" y="0"/>
                    </a:cubicBezTo>
                    <a:cubicBezTo>
                      <a:pt x="451" y="0"/>
                      <a:pt x="544" y="12"/>
                      <a:pt x="629" y="36"/>
                    </a:cubicBezTo>
                    <a:cubicBezTo>
                      <a:pt x="713" y="60"/>
                      <a:pt x="786" y="98"/>
                      <a:pt x="847" y="149"/>
                    </a:cubicBezTo>
                    <a:cubicBezTo>
                      <a:pt x="907" y="200"/>
                      <a:pt x="954" y="265"/>
                      <a:pt x="987" y="343"/>
                    </a:cubicBezTo>
                    <a:cubicBezTo>
                      <a:pt x="1020" y="421"/>
                      <a:pt x="1036" y="514"/>
                      <a:pt x="1036" y="622"/>
                    </a:cubicBezTo>
                    <a:close/>
                    <a:moveTo>
                      <a:pt x="222" y="1050"/>
                    </a:moveTo>
                    <a:cubicBezTo>
                      <a:pt x="235" y="1052"/>
                      <a:pt x="252" y="1052"/>
                      <a:pt x="273" y="1053"/>
                    </a:cubicBezTo>
                    <a:cubicBezTo>
                      <a:pt x="294" y="1054"/>
                      <a:pt x="323" y="1054"/>
                      <a:pt x="359" y="1054"/>
                    </a:cubicBezTo>
                    <a:cubicBezTo>
                      <a:pt x="508" y="1054"/>
                      <a:pt x="620" y="1016"/>
                      <a:pt x="693" y="940"/>
                    </a:cubicBezTo>
                    <a:cubicBezTo>
                      <a:pt x="767" y="864"/>
                      <a:pt x="803" y="758"/>
                      <a:pt x="803" y="622"/>
                    </a:cubicBezTo>
                    <a:cubicBezTo>
                      <a:pt x="803" y="483"/>
                      <a:pt x="767" y="377"/>
                      <a:pt x="696" y="303"/>
                    </a:cubicBezTo>
                    <a:cubicBezTo>
                      <a:pt x="624" y="229"/>
                      <a:pt x="513" y="192"/>
                      <a:pt x="363" y="192"/>
                    </a:cubicBezTo>
                    <a:cubicBezTo>
                      <a:pt x="297" y="192"/>
                      <a:pt x="250" y="194"/>
                      <a:pt x="222" y="197"/>
                    </a:cubicBezTo>
                    <a:lnTo>
                      <a:pt x="222"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5">
                <a:extLst>
                  <a:ext uri="{FF2B5EF4-FFF2-40B4-BE49-F238E27FC236}">
                    <a16:creationId xmlns:a16="http://schemas.microsoft.com/office/drawing/2014/main" id="{20E492E9-E37E-47D9-93EF-4FB8A3D017F2}"/>
                  </a:ext>
                </a:extLst>
              </p:cNvPr>
              <p:cNvSpPr>
                <a:spLocks noEditPoints="1"/>
              </p:cNvSpPr>
              <p:nvPr userDrawn="1"/>
            </p:nvSpPr>
            <p:spPr bwMode="auto">
              <a:xfrm>
                <a:off x="7253288" y="2863851"/>
                <a:ext cx="1036638" cy="1065213"/>
              </a:xfrm>
              <a:custGeom>
                <a:avLst/>
                <a:gdLst>
                  <a:gd name="T0" fmla="*/ 950 w 1190"/>
                  <a:gd name="T1" fmla="*/ 1222 h 1222"/>
                  <a:gd name="T2" fmla="*/ 899 w 1190"/>
                  <a:gd name="T3" fmla="*/ 1079 h 1222"/>
                  <a:gd name="T4" fmla="*/ 847 w 1190"/>
                  <a:gd name="T5" fmla="*/ 934 h 1222"/>
                  <a:gd name="T6" fmla="*/ 331 w 1190"/>
                  <a:gd name="T7" fmla="*/ 934 h 1222"/>
                  <a:gd name="T8" fmla="*/ 281 w 1190"/>
                  <a:gd name="T9" fmla="*/ 1080 h 1222"/>
                  <a:gd name="T10" fmla="*/ 231 w 1190"/>
                  <a:gd name="T11" fmla="*/ 1222 h 1222"/>
                  <a:gd name="T12" fmla="*/ 0 w 1190"/>
                  <a:gd name="T13" fmla="*/ 1222 h 1222"/>
                  <a:gd name="T14" fmla="*/ 130 w 1190"/>
                  <a:gd name="T15" fmla="*/ 860 h 1222"/>
                  <a:gd name="T16" fmla="*/ 251 w 1190"/>
                  <a:gd name="T17" fmla="*/ 547 h 1222"/>
                  <a:gd name="T18" fmla="*/ 368 w 1190"/>
                  <a:gd name="T19" fmla="*/ 265 h 1222"/>
                  <a:gd name="T20" fmla="*/ 488 w 1190"/>
                  <a:gd name="T21" fmla="*/ 0 h 1222"/>
                  <a:gd name="T22" fmla="*/ 700 w 1190"/>
                  <a:gd name="T23" fmla="*/ 0 h 1222"/>
                  <a:gd name="T24" fmla="*/ 819 w 1190"/>
                  <a:gd name="T25" fmla="*/ 265 h 1222"/>
                  <a:gd name="T26" fmla="*/ 937 w 1190"/>
                  <a:gd name="T27" fmla="*/ 547 h 1222"/>
                  <a:gd name="T28" fmla="*/ 1058 w 1190"/>
                  <a:gd name="T29" fmla="*/ 860 h 1222"/>
                  <a:gd name="T30" fmla="*/ 1190 w 1190"/>
                  <a:gd name="T31" fmla="*/ 1222 h 1222"/>
                  <a:gd name="T32" fmla="*/ 950 w 1190"/>
                  <a:gd name="T33" fmla="*/ 1222 h 1222"/>
                  <a:gd name="T34" fmla="*/ 589 w 1190"/>
                  <a:gd name="T35" fmla="*/ 236 h 1222"/>
                  <a:gd name="T36" fmla="*/ 497 w 1190"/>
                  <a:gd name="T37" fmla="*/ 464 h 1222"/>
                  <a:gd name="T38" fmla="*/ 388 w 1190"/>
                  <a:gd name="T39" fmla="*/ 755 h 1222"/>
                  <a:gd name="T40" fmla="*/ 790 w 1190"/>
                  <a:gd name="T41" fmla="*/ 755 h 1222"/>
                  <a:gd name="T42" fmla="*/ 681 w 1190"/>
                  <a:gd name="T43" fmla="*/ 462 h 1222"/>
                  <a:gd name="T44" fmla="*/ 589 w 1190"/>
                  <a:gd name="T45" fmla="*/ 236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0" h="1222">
                    <a:moveTo>
                      <a:pt x="950" y="1222"/>
                    </a:moveTo>
                    <a:cubicBezTo>
                      <a:pt x="933" y="1173"/>
                      <a:pt x="916" y="1126"/>
                      <a:pt x="899" y="1079"/>
                    </a:cubicBezTo>
                    <a:cubicBezTo>
                      <a:pt x="881" y="1032"/>
                      <a:pt x="864" y="984"/>
                      <a:pt x="847" y="934"/>
                    </a:cubicBezTo>
                    <a:cubicBezTo>
                      <a:pt x="331" y="934"/>
                      <a:pt x="331" y="934"/>
                      <a:pt x="331" y="934"/>
                    </a:cubicBezTo>
                    <a:cubicBezTo>
                      <a:pt x="315" y="984"/>
                      <a:pt x="298" y="1032"/>
                      <a:pt x="281" y="1080"/>
                    </a:cubicBezTo>
                    <a:cubicBezTo>
                      <a:pt x="264" y="1127"/>
                      <a:pt x="247" y="1175"/>
                      <a:pt x="231" y="1222"/>
                    </a:cubicBezTo>
                    <a:cubicBezTo>
                      <a:pt x="0" y="1222"/>
                      <a:pt x="0" y="1222"/>
                      <a:pt x="0" y="1222"/>
                    </a:cubicBezTo>
                    <a:cubicBezTo>
                      <a:pt x="46" y="1091"/>
                      <a:pt x="89" y="971"/>
                      <a:pt x="130" y="860"/>
                    </a:cubicBezTo>
                    <a:cubicBezTo>
                      <a:pt x="171" y="750"/>
                      <a:pt x="211" y="645"/>
                      <a:pt x="251" y="547"/>
                    </a:cubicBezTo>
                    <a:cubicBezTo>
                      <a:pt x="290" y="448"/>
                      <a:pt x="329" y="354"/>
                      <a:pt x="368" y="265"/>
                    </a:cubicBezTo>
                    <a:cubicBezTo>
                      <a:pt x="407" y="175"/>
                      <a:pt x="446" y="87"/>
                      <a:pt x="488" y="0"/>
                    </a:cubicBezTo>
                    <a:cubicBezTo>
                      <a:pt x="700" y="0"/>
                      <a:pt x="700" y="0"/>
                      <a:pt x="700" y="0"/>
                    </a:cubicBezTo>
                    <a:cubicBezTo>
                      <a:pt x="741" y="87"/>
                      <a:pt x="781" y="175"/>
                      <a:pt x="819" y="265"/>
                    </a:cubicBezTo>
                    <a:cubicBezTo>
                      <a:pt x="858" y="354"/>
                      <a:pt x="897" y="448"/>
                      <a:pt x="937" y="547"/>
                    </a:cubicBezTo>
                    <a:cubicBezTo>
                      <a:pt x="976" y="645"/>
                      <a:pt x="1017" y="750"/>
                      <a:pt x="1058" y="860"/>
                    </a:cubicBezTo>
                    <a:cubicBezTo>
                      <a:pt x="1100" y="971"/>
                      <a:pt x="1144" y="1091"/>
                      <a:pt x="1190" y="1222"/>
                    </a:cubicBezTo>
                    <a:lnTo>
                      <a:pt x="950" y="1222"/>
                    </a:lnTo>
                    <a:close/>
                    <a:moveTo>
                      <a:pt x="589" y="236"/>
                    </a:moveTo>
                    <a:cubicBezTo>
                      <a:pt x="562" y="299"/>
                      <a:pt x="531" y="374"/>
                      <a:pt x="497" y="464"/>
                    </a:cubicBezTo>
                    <a:cubicBezTo>
                      <a:pt x="462" y="553"/>
                      <a:pt x="426" y="650"/>
                      <a:pt x="388" y="755"/>
                    </a:cubicBezTo>
                    <a:cubicBezTo>
                      <a:pt x="790" y="755"/>
                      <a:pt x="790" y="755"/>
                      <a:pt x="790" y="755"/>
                    </a:cubicBezTo>
                    <a:cubicBezTo>
                      <a:pt x="753" y="650"/>
                      <a:pt x="716" y="552"/>
                      <a:pt x="681" y="462"/>
                    </a:cubicBezTo>
                    <a:cubicBezTo>
                      <a:pt x="646" y="371"/>
                      <a:pt x="615" y="296"/>
                      <a:pt x="589"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2E0B902C-E8CC-4959-931F-CC5B83844DB9}"/>
                  </a:ext>
                </a:extLst>
              </p:cNvPr>
              <p:cNvSpPr>
                <a:spLocks/>
              </p:cNvSpPr>
              <p:nvPr userDrawn="1"/>
            </p:nvSpPr>
            <p:spPr bwMode="auto">
              <a:xfrm>
                <a:off x="8413750" y="2735263"/>
                <a:ext cx="514350" cy="1193800"/>
              </a:xfrm>
              <a:custGeom>
                <a:avLst/>
                <a:gdLst>
                  <a:gd name="T0" fmla="*/ 376 w 591"/>
                  <a:gd name="T1" fmla="*/ 0 h 1368"/>
                  <a:gd name="T2" fmla="*/ 506 w 591"/>
                  <a:gd name="T3" fmla="*/ 13 h 1368"/>
                  <a:gd name="T4" fmla="*/ 591 w 591"/>
                  <a:gd name="T5" fmla="*/ 37 h 1368"/>
                  <a:gd name="T6" fmla="*/ 550 w 591"/>
                  <a:gd name="T7" fmla="*/ 213 h 1368"/>
                  <a:gd name="T8" fmla="*/ 481 w 591"/>
                  <a:gd name="T9" fmla="*/ 190 h 1368"/>
                  <a:gd name="T10" fmla="*/ 395 w 591"/>
                  <a:gd name="T11" fmla="*/ 181 h 1368"/>
                  <a:gd name="T12" fmla="*/ 309 w 591"/>
                  <a:gd name="T13" fmla="*/ 196 h 1368"/>
                  <a:gd name="T14" fmla="*/ 252 w 591"/>
                  <a:gd name="T15" fmla="*/ 238 h 1368"/>
                  <a:gd name="T16" fmla="*/ 222 w 591"/>
                  <a:gd name="T17" fmla="*/ 302 h 1368"/>
                  <a:gd name="T18" fmla="*/ 214 w 591"/>
                  <a:gd name="T19" fmla="*/ 384 h 1368"/>
                  <a:gd name="T20" fmla="*/ 214 w 591"/>
                  <a:gd name="T21" fmla="*/ 446 h 1368"/>
                  <a:gd name="T22" fmla="*/ 548 w 591"/>
                  <a:gd name="T23" fmla="*/ 446 h 1368"/>
                  <a:gd name="T24" fmla="*/ 548 w 591"/>
                  <a:gd name="T25" fmla="*/ 624 h 1368"/>
                  <a:gd name="T26" fmla="*/ 214 w 591"/>
                  <a:gd name="T27" fmla="*/ 624 h 1368"/>
                  <a:gd name="T28" fmla="*/ 214 w 591"/>
                  <a:gd name="T29" fmla="*/ 1368 h 1368"/>
                  <a:gd name="T30" fmla="*/ 0 w 591"/>
                  <a:gd name="T31" fmla="*/ 1368 h 1368"/>
                  <a:gd name="T32" fmla="*/ 0 w 591"/>
                  <a:gd name="T33" fmla="*/ 381 h 1368"/>
                  <a:gd name="T34" fmla="*/ 94 w 591"/>
                  <a:gd name="T35" fmla="*/ 101 h 1368"/>
                  <a:gd name="T36" fmla="*/ 376 w 591"/>
                  <a:gd name="T37"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1368">
                    <a:moveTo>
                      <a:pt x="376" y="0"/>
                    </a:moveTo>
                    <a:cubicBezTo>
                      <a:pt x="425" y="0"/>
                      <a:pt x="469" y="4"/>
                      <a:pt x="506" y="13"/>
                    </a:cubicBezTo>
                    <a:cubicBezTo>
                      <a:pt x="544" y="22"/>
                      <a:pt x="572" y="30"/>
                      <a:pt x="591" y="37"/>
                    </a:cubicBezTo>
                    <a:cubicBezTo>
                      <a:pt x="550" y="213"/>
                      <a:pt x="550" y="213"/>
                      <a:pt x="550" y="213"/>
                    </a:cubicBezTo>
                    <a:cubicBezTo>
                      <a:pt x="530" y="204"/>
                      <a:pt x="507" y="196"/>
                      <a:pt x="481" y="190"/>
                    </a:cubicBezTo>
                    <a:cubicBezTo>
                      <a:pt x="454" y="184"/>
                      <a:pt x="426" y="181"/>
                      <a:pt x="395" y="181"/>
                    </a:cubicBezTo>
                    <a:cubicBezTo>
                      <a:pt x="361" y="181"/>
                      <a:pt x="332" y="186"/>
                      <a:pt x="309" y="196"/>
                    </a:cubicBezTo>
                    <a:cubicBezTo>
                      <a:pt x="285" y="206"/>
                      <a:pt x="266" y="220"/>
                      <a:pt x="252" y="238"/>
                    </a:cubicBezTo>
                    <a:cubicBezTo>
                      <a:pt x="238" y="255"/>
                      <a:pt x="228" y="277"/>
                      <a:pt x="222" y="302"/>
                    </a:cubicBezTo>
                    <a:cubicBezTo>
                      <a:pt x="217" y="327"/>
                      <a:pt x="214" y="355"/>
                      <a:pt x="214" y="384"/>
                    </a:cubicBezTo>
                    <a:cubicBezTo>
                      <a:pt x="214" y="446"/>
                      <a:pt x="214" y="446"/>
                      <a:pt x="214" y="446"/>
                    </a:cubicBezTo>
                    <a:cubicBezTo>
                      <a:pt x="548" y="446"/>
                      <a:pt x="548" y="446"/>
                      <a:pt x="548" y="446"/>
                    </a:cubicBezTo>
                    <a:cubicBezTo>
                      <a:pt x="548" y="624"/>
                      <a:pt x="548" y="624"/>
                      <a:pt x="548" y="624"/>
                    </a:cubicBezTo>
                    <a:cubicBezTo>
                      <a:pt x="214" y="624"/>
                      <a:pt x="214" y="624"/>
                      <a:pt x="214" y="624"/>
                    </a:cubicBezTo>
                    <a:cubicBezTo>
                      <a:pt x="214" y="1368"/>
                      <a:pt x="214" y="1368"/>
                      <a:pt x="214" y="1368"/>
                    </a:cubicBezTo>
                    <a:cubicBezTo>
                      <a:pt x="0" y="1368"/>
                      <a:pt x="0" y="1368"/>
                      <a:pt x="0" y="1368"/>
                    </a:cubicBezTo>
                    <a:cubicBezTo>
                      <a:pt x="0" y="381"/>
                      <a:pt x="0" y="381"/>
                      <a:pt x="0" y="381"/>
                    </a:cubicBezTo>
                    <a:cubicBezTo>
                      <a:pt x="0" y="262"/>
                      <a:pt x="31" y="169"/>
                      <a:pt x="94" y="101"/>
                    </a:cubicBezTo>
                    <a:cubicBezTo>
                      <a:pt x="156" y="34"/>
                      <a:pt x="250"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5639424D-B717-4866-A8E7-3F0319FB97E0}"/>
                  </a:ext>
                </a:extLst>
              </p:cNvPr>
              <p:cNvSpPr>
                <a:spLocks noEditPoints="1"/>
              </p:cNvSpPr>
              <p:nvPr userDrawn="1"/>
            </p:nvSpPr>
            <p:spPr bwMode="auto">
              <a:xfrm>
                <a:off x="8967788" y="3105151"/>
                <a:ext cx="725488" cy="844550"/>
              </a:xfrm>
              <a:custGeom>
                <a:avLst/>
                <a:gdLst>
                  <a:gd name="T0" fmla="*/ 0 w 832"/>
                  <a:gd name="T1" fmla="*/ 488 h 968"/>
                  <a:gd name="T2" fmla="*/ 36 w 832"/>
                  <a:gd name="T3" fmla="*/ 275 h 968"/>
                  <a:gd name="T4" fmla="*/ 132 w 832"/>
                  <a:gd name="T5" fmla="*/ 122 h 968"/>
                  <a:gd name="T6" fmla="*/ 269 w 832"/>
                  <a:gd name="T7" fmla="*/ 31 h 968"/>
                  <a:gd name="T8" fmla="*/ 428 w 832"/>
                  <a:gd name="T9" fmla="*/ 0 h 968"/>
                  <a:gd name="T10" fmla="*/ 725 w 832"/>
                  <a:gd name="T11" fmla="*/ 118 h 968"/>
                  <a:gd name="T12" fmla="*/ 832 w 832"/>
                  <a:gd name="T13" fmla="*/ 471 h 968"/>
                  <a:gd name="T14" fmla="*/ 831 w 832"/>
                  <a:gd name="T15" fmla="*/ 510 h 968"/>
                  <a:gd name="T16" fmla="*/ 828 w 832"/>
                  <a:gd name="T17" fmla="*/ 550 h 968"/>
                  <a:gd name="T18" fmla="*/ 220 w 832"/>
                  <a:gd name="T19" fmla="*/ 550 h 968"/>
                  <a:gd name="T20" fmla="*/ 298 w 832"/>
                  <a:gd name="T21" fmla="*/ 722 h 968"/>
                  <a:gd name="T22" fmla="*/ 500 w 832"/>
                  <a:gd name="T23" fmla="*/ 782 h 968"/>
                  <a:gd name="T24" fmla="*/ 642 w 832"/>
                  <a:gd name="T25" fmla="*/ 768 h 968"/>
                  <a:gd name="T26" fmla="*/ 743 w 832"/>
                  <a:gd name="T27" fmla="*/ 738 h 968"/>
                  <a:gd name="T28" fmla="*/ 772 w 832"/>
                  <a:gd name="T29" fmla="*/ 913 h 968"/>
                  <a:gd name="T30" fmla="*/ 723 w 832"/>
                  <a:gd name="T31" fmla="*/ 931 h 968"/>
                  <a:gd name="T32" fmla="*/ 653 w 832"/>
                  <a:gd name="T33" fmla="*/ 949 h 968"/>
                  <a:gd name="T34" fmla="*/ 567 w 832"/>
                  <a:gd name="T35" fmla="*/ 962 h 968"/>
                  <a:gd name="T36" fmla="*/ 474 w 832"/>
                  <a:gd name="T37" fmla="*/ 968 h 968"/>
                  <a:gd name="T38" fmla="*/ 262 w 832"/>
                  <a:gd name="T39" fmla="*/ 931 h 968"/>
                  <a:gd name="T40" fmla="*/ 114 w 832"/>
                  <a:gd name="T41" fmla="*/ 831 h 968"/>
                  <a:gd name="T42" fmla="*/ 28 w 832"/>
                  <a:gd name="T43" fmla="*/ 679 h 968"/>
                  <a:gd name="T44" fmla="*/ 0 w 832"/>
                  <a:gd name="T45" fmla="*/ 488 h 968"/>
                  <a:gd name="T46" fmla="*/ 618 w 832"/>
                  <a:gd name="T47" fmla="*/ 393 h 968"/>
                  <a:gd name="T48" fmla="*/ 606 w 832"/>
                  <a:gd name="T49" fmla="*/ 309 h 968"/>
                  <a:gd name="T50" fmla="*/ 570 w 832"/>
                  <a:gd name="T51" fmla="*/ 240 h 968"/>
                  <a:gd name="T52" fmla="*/ 512 w 832"/>
                  <a:gd name="T53" fmla="*/ 195 h 968"/>
                  <a:gd name="T54" fmla="*/ 430 w 832"/>
                  <a:gd name="T55" fmla="*/ 178 h 968"/>
                  <a:gd name="T56" fmla="*/ 343 w 832"/>
                  <a:gd name="T57" fmla="*/ 196 h 968"/>
                  <a:gd name="T58" fmla="*/ 281 w 832"/>
                  <a:gd name="T59" fmla="*/ 245 h 968"/>
                  <a:gd name="T60" fmla="*/ 241 w 832"/>
                  <a:gd name="T61" fmla="*/ 314 h 968"/>
                  <a:gd name="T62" fmla="*/ 222 w 832"/>
                  <a:gd name="T63" fmla="*/ 393 h 968"/>
                  <a:gd name="T64" fmla="*/ 618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69" y="31"/>
                    </a:cubicBezTo>
                    <a:cubicBezTo>
                      <a:pt x="321" y="10"/>
                      <a:pt x="374" y="0"/>
                      <a:pt x="428" y="0"/>
                    </a:cubicBezTo>
                    <a:cubicBezTo>
                      <a:pt x="555" y="0"/>
                      <a:pt x="654" y="39"/>
                      <a:pt x="725" y="118"/>
                    </a:cubicBezTo>
                    <a:cubicBezTo>
                      <a:pt x="796" y="197"/>
                      <a:pt x="832" y="314"/>
                      <a:pt x="832" y="471"/>
                    </a:cubicBezTo>
                    <a:cubicBezTo>
                      <a:pt x="832" y="482"/>
                      <a:pt x="831" y="495"/>
                      <a:pt x="831" y="510"/>
                    </a:cubicBezTo>
                    <a:cubicBezTo>
                      <a:pt x="830" y="525"/>
                      <a:pt x="829" y="538"/>
                      <a:pt x="828" y="550"/>
                    </a:cubicBezTo>
                    <a:cubicBezTo>
                      <a:pt x="220" y="550"/>
                      <a:pt x="220" y="550"/>
                      <a:pt x="220" y="550"/>
                    </a:cubicBezTo>
                    <a:cubicBezTo>
                      <a:pt x="226" y="624"/>
                      <a:pt x="252" y="681"/>
                      <a:pt x="298" y="722"/>
                    </a:cubicBezTo>
                    <a:cubicBezTo>
                      <a:pt x="345" y="762"/>
                      <a:pt x="412" y="782"/>
                      <a:pt x="500" y="782"/>
                    </a:cubicBezTo>
                    <a:cubicBezTo>
                      <a:pt x="552" y="782"/>
                      <a:pt x="599" y="778"/>
                      <a:pt x="642" y="768"/>
                    </a:cubicBezTo>
                    <a:cubicBezTo>
                      <a:pt x="685" y="759"/>
                      <a:pt x="719" y="749"/>
                      <a:pt x="743" y="738"/>
                    </a:cubicBezTo>
                    <a:cubicBezTo>
                      <a:pt x="772" y="913"/>
                      <a:pt x="772" y="913"/>
                      <a:pt x="772" y="913"/>
                    </a:cubicBezTo>
                    <a:cubicBezTo>
                      <a:pt x="760" y="919"/>
                      <a:pt x="744" y="925"/>
                      <a:pt x="723" y="931"/>
                    </a:cubicBezTo>
                    <a:cubicBezTo>
                      <a:pt x="703" y="938"/>
                      <a:pt x="679" y="944"/>
                      <a:pt x="653" y="949"/>
                    </a:cubicBezTo>
                    <a:cubicBezTo>
                      <a:pt x="626" y="954"/>
                      <a:pt x="598" y="959"/>
                      <a:pt x="567" y="962"/>
                    </a:cubicBezTo>
                    <a:cubicBezTo>
                      <a:pt x="537" y="966"/>
                      <a:pt x="505" y="968"/>
                      <a:pt x="474" y="968"/>
                    </a:cubicBezTo>
                    <a:cubicBezTo>
                      <a:pt x="393" y="968"/>
                      <a:pt x="322" y="956"/>
                      <a:pt x="262" y="931"/>
                    </a:cubicBezTo>
                    <a:cubicBezTo>
                      <a:pt x="202" y="907"/>
                      <a:pt x="153" y="874"/>
                      <a:pt x="114" y="831"/>
                    </a:cubicBezTo>
                    <a:cubicBezTo>
                      <a:pt x="75" y="788"/>
                      <a:pt x="47" y="738"/>
                      <a:pt x="28" y="679"/>
                    </a:cubicBezTo>
                    <a:cubicBezTo>
                      <a:pt x="9" y="621"/>
                      <a:pt x="0" y="557"/>
                      <a:pt x="0" y="488"/>
                    </a:cubicBezTo>
                    <a:close/>
                    <a:moveTo>
                      <a:pt x="618" y="393"/>
                    </a:moveTo>
                    <a:cubicBezTo>
                      <a:pt x="618" y="364"/>
                      <a:pt x="614" y="336"/>
                      <a:pt x="606" y="309"/>
                    </a:cubicBezTo>
                    <a:cubicBezTo>
                      <a:pt x="598" y="283"/>
                      <a:pt x="586" y="260"/>
                      <a:pt x="570" y="240"/>
                    </a:cubicBezTo>
                    <a:cubicBezTo>
                      <a:pt x="554" y="221"/>
                      <a:pt x="535" y="206"/>
                      <a:pt x="512" y="195"/>
                    </a:cubicBezTo>
                    <a:cubicBezTo>
                      <a:pt x="489" y="184"/>
                      <a:pt x="461" y="178"/>
                      <a:pt x="430" y="178"/>
                    </a:cubicBezTo>
                    <a:cubicBezTo>
                      <a:pt x="397" y="178"/>
                      <a:pt x="368" y="184"/>
                      <a:pt x="343" y="196"/>
                    </a:cubicBezTo>
                    <a:cubicBezTo>
                      <a:pt x="319" y="209"/>
                      <a:pt x="298" y="225"/>
                      <a:pt x="281" y="245"/>
                    </a:cubicBezTo>
                    <a:cubicBezTo>
                      <a:pt x="264" y="265"/>
                      <a:pt x="250" y="288"/>
                      <a:pt x="241" y="314"/>
                    </a:cubicBezTo>
                    <a:cubicBezTo>
                      <a:pt x="232" y="340"/>
                      <a:pt x="225" y="366"/>
                      <a:pt x="222" y="393"/>
                    </a:cubicBezTo>
                    <a:lnTo>
                      <a:pt x="618"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EBC6DA3A-50A6-4FAD-BC09-7BD804B35D61}"/>
                  </a:ext>
                </a:extLst>
              </p:cNvPr>
              <p:cNvSpPr>
                <a:spLocks/>
              </p:cNvSpPr>
              <p:nvPr userDrawn="1"/>
            </p:nvSpPr>
            <p:spPr bwMode="auto">
              <a:xfrm>
                <a:off x="9888538" y="3108326"/>
                <a:ext cx="671513" cy="820738"/>
              </a:xfrm>
              <a:custGeom>
                <a:avLst/>
                <a:gdLst>
                  <a:gd name="T0" fmla="*/ 0 w 770"/>
                  <a:gd name="T1" fmla="*/ 50 h 942"/>
                  <a:gd name="T2" fmla="*/ 161 w 770"/>
                  <a:gd name="T3" fmla="*/ 16 h 942"/>
                  <a:gd name="T4" fmla="*/ 379 w 770"/>
                  <a:gd name="T5" fmla="*/ 0 h 942"/>
                  <a:gd name="T6" fmla="*/ 568 w 770"/>
                  <a:gd name="T7" fmla="*/ 31 h 942"/>
                  <a:gd name="T8" fmla="*/ 688 w 770"/>
                  <a:gd name="T9" fmla="*/ 118 h 942"/>
                  <a:gd name="T10" fmla="*/ 752 w 770"/>
                  <a:gd name="T11" fmla="*/ 252 h 942"/>
                  <a:gd name="T12" fmla="*/ 770 w 770"/>
                  <a:gd name="T13" fmla="*/ 423 h 942"/>
                  <a:gd name="T14" fmla="*/ 770 w 770"/>
                  <a:gd name="T15" fmla="*/ 942 h 942"/>
                  <a:gd name="T16" fmla="*/ 557 w 770"/>
                  <a:gd name="T17" fmla="*/ 942 h 942"/>
                  <a:gd name="T18" fmla="*/ 557 w 770"/>
                  <a:gd name="T19" fmla="*/ 457 h 942"/>
                  <a:gd name="T20" fmla="*/ 547 w 770"/>
                  <a:gd name="T21" fmla="*/ 331 h 942"/>
                  <a:gd name="T22" fmla="*/ 516 w 770"/>
                  <a:gd name="T23" fmla="*/ 246 h 942"/>
                  <a:gd name="T24" fmla="*/ 456 w 770"/>
                  <a:gd name="T25" fmla="*/ 199 h 942"/>
                  <a:gd name="T26" fmla="*/ 363 w 770"/>
                  <a:gd name="T27" fmla="*/ 184 h 942"/>
                  <a:gd name="T28" fmla="*/ 279 w 770"/>
                  <a:gd name="T29" fmla="*/ 189 h 942"/>
                  <a:gd name="T30" fmla="*/ 213 w 770"/>
                  <a:gd name="T31" fmla="*/ 198 h 942"/>
                  <a:gd name="T32" fmla="*/ 213 w 770"/>
                  <a:gd name="T33" fmla="*/ 942 h 942"/>
                  <a:gd name="T34" fmla="*/ 0 w 770"/>
                  <a:gd name="T35" fmla="*/ 942 h 942"/>
                  <a:gd name="T36" fmla="*/ 0 w 770"/>
                  <a:gd name="T37" fmla="*/ 5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0" h="942">
                    <a:moveTo>
                      <a:pt x="0" y="50"/>
                    </a:moveTo>
                    <a:cubicBezTo>
                      <a:pt x="41" y="38"/>
                      <a:pt x="95" y="27"/>
                      <a:pt x="161" y="16"/>
                    </a:cubicBezTo>
                    <a:cubicBezTo>
                      <a:pt x="226" y="6"/>
                      <a:pt x="299" y="0"/>
                      <a:pt x="379" y="0"/>
                    </a:cubicBezTo>
                    <a:cubicBezTo>
                      <a:pt x="454" y="0"/>
                      <a:pt x="517" y="11"/>
                      <a:pt x="568" y="31"/>
                    </a:cubicBezTo>
                    <a:cubicBezTo>
                      <a:pt x="618" y="52"/>
                      <a:pt x="658" y="81"/>
                      <a:pt x="688" y="118"/>
                    </a:cubicBezTo>
                    <a:cubicBezTo>
                      <a:pt x="718" y="155"/>
                      <a:pt x="740" y="199"/>
                      <a:pt x="752" y="252"/>
                    </a:cubicBezTo>
                    <a:cubicBezTo>
                      <a:pt x="764" y="304"/>
                      <a:pt x="770" y="361"/>
                      <a:pt x="770" y="423"/>
                    </a:cubicBezTo>
                    <a:cubicBezTo>
                      <a:pt x="770" y="942"/>
                      <a:pt x="770" y="942"/>
                      <a:pt x="770" y="942"/>
                    </a:cubicBezTo>
                    <a:cubicBezTo>
                      <a:pt x="557" y="942"/>
                      <a:pt x="557" y="942"/>
                      <a:pt x="557" y="942"/>
                    </a:cubicBezTo>
                    <a:cubicBezTo>
                      <a:pt x="557" y="457"/>
                      <a:pt x="557" y="457"/>
                      <a:pt x="557" y="457"/>
                    </a:cubicBezTo>
                    <a:cubicBezTo>
                      <a:pt x="557" y="408"/>
                      <a:pt x="554" y="366"/>
                      <a:pt x="547" y="331"/>
                    </a:cubicBezTo>
                    <a:cubicBezTo>
                      <a:pt x="541" y="296"/>
                      <a:pt x="530" y="268"/>
                      <a:pt x="516" y="246"/>
                    </a:cubicBezTo>
                    <a:cubicBezTo>
                      <a:pt x="501" y="225"/>
                      <a:pt x="481" y="209"/>
                      <a:pt x="456" y="199"/>
                    </a:cubicBezTo>
                    <a:cubicBezTo>
                      <a:pt x="431" y="189"/>
                      <a:pt x="400" y="184"/>
                      <a:pt x="363" y="184"/>
                    </a:cubicBezTo>
                    <a:cubicBezTo>
                      <a:pt x="336" y="184"/>
                      <a:pt x="308" y="185"/>
                      <a:pt x="279" y="189"/>
                    </a:cubicBezTo>
                    <a:cubicBezTo>
                      <a:pt x="249" y="193"/>
                      <a:pt x="228" y="195"/>
                      <a:pt x="213" y="198"/>
                    </a:cubicBezTo>
                    <a:cubicBezTo>
                      <a:pt x="213" y="942"/>
                      <a:pt x="213" y="942"/>
                      <a:pt x="213" y="942"/>
                    </a:cubicBezTo>
                    <a:cubicBezTo>
                      <a:pt x="0" y="942"/>
                      <a:pt x="0" y="942"/>
                      <a:pt x="0" y="942"/>
                    </a:cubicBez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a:extLst>
                  <a:ext uri="{FF2B5EF4-FFF2-40B4-BE49-F238E27FC236}">
                    <a16:creationId xmlns:a16="http://schemas.microsoft.com/office/drawing/2014/main" id="{333B60DA-70DE-4D27-A189-51FCD858E447}"/>
                  </a:ext>
                </a:extLst>
              </p:cNvPr>
              <p:cNvSpPr>
                <a:spLocks/>
              </p:cNvSpPr>
              <p:nvPr userDrawn="1"/>
            </p:nvSpPr>
            <p:spPr bwMode="auto">
              <a:xfrm>
                <a:off x="10742613" y="3105151"/>
                <a:ext cx="625475" cy="844550"/>
              </a:xfrm>
              <a:custGeom>
                <a:avLst/>
                <a:gdLst>
                  <a:gd name="T0" fmla="*/ 0 w 718"/>
                  <a:gd name="T1" fmla="*/ 485 h 968"/>
                  <a:gd name="T2" fmla="*/ 32 w 718"/>
                  <a:gd name="T3" fmla="*/ 293 h 968"/>
                  <a:gd name="T4" fmla="*/ 123 w 718"/>
                  <a:gd name="T5" fmla="*/ 139 h 968"/>
                  <a:gd name="T6" fmla="*/ 266 w 718"/>
                  <a:gd name="T7" fmla="*/ 37 h 968"/>
                  <a:gd name="T8" fmla="*/ 457 w 718"/>
                  <a:gd name="T9" fmla="*/ 0 h 968"/>
                  <a:gd name="T10" fmla="*/ 703 w 718"/>
                  <a:gd name="T11" fmla="*/ 47 h 968"/>
                  <a:gd name="T12" fmla="*/ 658 w 718"/>
                  <a:gd name="T13" fmla="*/ 222 h 968"/>
                  <a:gd name="T14" fmla="*/ 574 w 718"/>
                  <a:gd name="T15" fmla="*/ 196 h 968"/>
                  <a:gd name="T16" fmla="*/ 474 w 718"/>
                  <a:gd name="T17" fmla="*/ 185 h 968"/>
                  <a:gd name="T18" fmla="*/ 284 w 718"/>
                  <a:gd name="T19" fmla="*/ 263 h 968"/>
                  <a:gd name="T20" fmla="*/ 219 w 718"/>
                  <a:gd name="T21" fmla="*/ 485 h 968"/>
                  <a:gd name="T22" fmla="*/ 280 w 718"/>
                  <a:gd name="T23" fmla="*/ 702 h 968"/>
                  <a:gd name="T24" fmla="*/ 488 w 718"/>
                  <a:gd name="T25" fmla="*/ 782 h 968"/>
                  <a:gd name="T26" fmla="*/ 596 w 718"/>
                  <a:gd name="T27" fmla="*/ 772 h 968"/>
                  <a:gd name="T28" fmla="*/ 688 w 718"/>
                  <a:gd name="T29" fmla="*/ 745 h 968"/>
                  <a:gd name="T30" fmla="*/ 718 w 718"/>
                  <a:gd name="T31" fmla="*/ 922 h 968"/>
                  <a:gd name="T32" fmla="*/ 611 w 718"/>
                  <a:gd name="T33" fmla="*/ 953 h 968"/>
                  <a:gd name="T34" fmla="*/ 464 w 718"/>
                  <a:gd name="T35" fmla="*/ 968 h 968"/>
                  <a:gd name="T36" fmla="*/ 258 w 718"/>
                  <a:gd name="T37" fmla="*/ 931 h 968"/>
                  <a:gd name="T38" fmla="*/ 114 w 718"/>
                  <a:gd name="T39" fmla="*/ 831 h 968"/>
                  <a:gd name="T40" fmla="*/ 28 w 718"/>
                  <a:gd name="T41" fmla="*/ 678 h 968"/>
                  <a:gd name="T42" fmla="*/ 0 w 718"/>
                  <a:gd name="T43" fmla="*/ 48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8" h="968">
                    <a:moveTo>
                      <a:pt x="0" y="485"/>
                    </a:moveTo>
                    <a:cubicBezTo>
                      <a:pt x="0" y="416"/>
                      <a:pt x="11" y="353"/>
                      <a:pt x="32" y="293"/>
                    </a:cubicBezTo>
                    <a:cubicBezTo>
                      <a:pt x="53" y="234"/>
                      <a:pt x="83" y="183"/>
                      <a:pt x="123" y="139"/>
                    </a:cubicBezTo>
                    <a:cubicBezTo>
                      <a:pt x="162" y="96"/>
                      <a:pt x="210" y="62"/>
                      <a:pt x="266" y="37"/>
                    </a:cubicBezTo>
                    <a:cubicBezTo>
                      <a:pt x="323" y="12"/>
                      <a:pt x="386" y="0"/>
                      <a:pt x="457" y="0"/>
                    </a:cubicBezTo>
                    <a:cubicBezTo>
                      <a:pt x="544" y="0"/>
                      <a:pt x="626" y="16"/>
                      <a:pt x="703" y="47"/>
                    </a:cubicBezTo>
                    <a:cubicBezTo>
                      <a:pt x="658" y="222"/>
                      <a:pt x="658" y="222"/>
                      <a:pt x="658" y="222"/>
                    </a:cubicBezTo>
                    <a:cubicBezTo>
                      <a:pt x="633" y="211"/>
                      <a:pt x="605" y="203"/>
                      <a:pt x="574" y="196"/>
                    </a:cubicBezTo>
                    <a:cubicBezTo>
                      <a:pt x="543" y="188"/>
                      <a:pt x="510" y="185"/>
                      <a:pt x="474" y="185"/>
                    </a:cubicBezTo>
                    <a:cubicBezTo>
                      <a:pt x="391" y="185"/>
                      <a:pt x="327" y="211"/>
                      <a:pt x="284" y="263"/>
                    </a:cubicBezTo>
                    <a:cubicBezTo>
                      <a:pt x="240" y="316"/>
                      <a:pt x="219" y="389"/>
                      <a:pt x="219" y="485"/>
                    </a:cubicBezTo>
                    <a:cubicBezTo>
                      <a:pt x="219" y="576"/>
                      <a:pt x="239" y="649"/>
                      <a:pt x="280" y="702"/>
                    </a:cubicBezTo>
                    <a:cubicBezTo>
                      <a:pt x="322" y="756"/>
                      <a:pt x="391" y="782"/>
                      <a:pt x="488" y="782"/>
                    </a:cubicBezTo>
                    <a:cubicBezTo>
                      <a:pt x="525" y="782"/>
                      <a:pt x="561" y="779"/>
                      <a:pt x="596" y="772"/>
                    </a:cubicBezTo>
                    <a:cubicBezTo>
                      <a:pt x="631" y="765"/>
                      <a:pt x="662" y="756"/>
                      <a:pt x="688" y="745"/>
                    </a:cubicBezTo>
                    <a:cubicBezTo>
                      <a:pt x="718" y="922"/>
                      <a:pt x="718" y="922"/>
                      <a:pt x="718" y="922"/>
                    </a:cubicBezTo>
                    <a:cubicBezTo>
                      <a:pt x="694" y="934"/>
                      <a:pt x="658" y="944"/>
                      <a:pt x="611" y="953"/>
                    </a:cubicBezTo>
                    <a:cubicBezTo>
                      <a:pt x="563" y="963"/>
                      <a:pt x="514" y="968"/>
                      <a:pt x="464" y="968"/>
                    </a:cubicBezTo>
                    <a:cubicBezTo>
                      <a:pt x="385" y="968"/>
                      <a:pt x="317" y="956"/>
                      <a:pt x="258" y="931"/>
                    </a:cubicBezTo>
                    <a:cubicBezTo>
                      <a:pt x="200" y="907"/>
                      <a:pt x="152" y="874"/>
                      <a:pt x="114" y="831"/>
                    </a:cubicBezTo>
                    <a:cubicBezTo>
                      <a:pt x="76" y="788"/>
                      <a:pt x="47" y="737"/>
                      <a:pt x="28" y="678"/>
                    </a:cubicBezTo>
                    <a:cubicBezTo>
                      <a:pt x="10" y="618"/>
                      <a:pt x="0" y="554"/>
                      <a:pt x="0" y="4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a:extLst>
                  <a:ext uri="{FF2B5EF4-FFF2-40B4-BE49-F238E27FC236}">
                    <a16:creationId xmlns:a16="http://schemas.microsoft.com/office/drawing/2014/main" id="{14733055-84A8-4B2E-B3E0-2D1AFE613A6B}"/>
                  </a:ext>
                </a:extLst>
              </p:cNvPr>
              <p:cNvSpPr>
                <a:spLocks noEditPoints="1"/>
              </p:cNvSpPr>
              <p:nvPr userDrawn="1"/>
            </p:nvSpPr>
            <p:spPr bwMode="auto">
              <a:xfrm>
                <a:off x="11468100" y="3105151"/>
                <a:ext cx="723900" cy="844550"/>
              </a:xfrm>
              <a:custGeom>
                <a:avLst/>
                <a:gdLst>
                  <a:gd name="T0" fmla="*/ 0 w 832"/>
                  <a:gd name="T1" fmla="*/ 488 h 968"/>
                  <a:gd name="T2" fmla="*/ 36 w 832"/>
                  <a:gd name="T3" fmla="*/ 275 h 968"/>
                  <a:gd name="T4" fmla="*/ 132 w 832"/>
                  <a:gd name="T5" fmla="*/ 122 h 968"/>
                  <a:gd name="T6" fmla="*/ 270 w 832"/>
                  <a:gd name="T7" fmla="*/ 31 h 968"/>
                  <a:gd name="T8" fmla="*/ 428 w 832"/>
                  <a:gd name="T9" fmla="*/ 0 h 968"/>
                  <a:gd name="T10" fmla="*/ 725 w 832"/>
                  <a:gd name="T11" fmla="*/ 118 h 968"/>
                  <a:gd name="T12" fmla="*/ 832 w 832"/>
                  <a:gd name="T13" fmla="*/ 471 h 968"/>
                  <a:gd name="T14" fmla="*/ 831 w 832"/>
                  <a:gd name="T15" fmla="*/ 510 h 968"/>
                  <a:gd name="T16" fmla="*/ 829 w 832"/>
                  <a:gd name="T17" fmla="*/ 550 h 968"/>
                  <a:gd name="T18" fmla="*/ 220 w 832"/>
                  <a:gd name="T19" fmla="*/ 550 h 968"/>
                  <a:gd name="T20" fmla="*/ 299 w 832"/>
                  <a:gd name="T21" fmla="*/ 722 h 968"/>
                  <a:gd name="T22" fmla="*/ 501 w 832"/>
                  <a:gd name="T23" fmla="*/ 782 h 968"/>
                  <a:gd name="T24" fmla="*/ 643 w 832"/>
                  <a:gd name="T25" fmla="*/ 768 h 968"/>
                  <a:gd name="T26" fmla="*/ 744 w 832"/>
                  <a:gd name="T27" fmla="*/ 738 h 968"/>
                  <a:gd name="T28" fmla="*/ 772 w 832"/>
                  <a:gd name="T29" fmla="*/ 913 h 968"/>
                  <a:gd name="T30" fmla="*/ 724 w 832"/>
                  <a:gd name="T31" fmla="*/ 931 h 968"/>
                  <a:gd name="T32" fmla="*/ 653 w 832"/>
                  <a:gd name="T33" fmla="*/ 949 h 968"/>
                  <a:gd name="T34" fmla="*/ 568 w 832"/>
                  <a:gd name="T35" fmla="*/ 962 h 968"/>
                  <a:gd name="T36" fmla="*/ 474 w 832"/>
                  <a:gd name="T37" fmla="*/ 968 h 968"/>
                  <a:gd name="T38" fmla="*/ 263 w 832"/>
                  <a:gd name="T39" fmla="*/ 931 h 968"/>
                  <a:gd name="T40" fmla="*/ 115 w 832"/>
                  <a:gd name="T41" fmla="*/ 831 h 968"/>
                  <a:gd name="T42" fmla="*/ 28 w 832"/>
                  <a:gd name="T43" fmla="*/ 679 h 968"/>
                  <a:gd name="T44" fmla="*/ 0 w 832"/>
                  <a:gd name="T45" fmla="*/ 488 h 968"/>
                  <a:gd name="T46" fmla="*/ 619 w 832"/>
                  <a:gd name="T47" fmla="*/ 393 h 968"/>
                  <a:gd name="T48" fmla="*/ 606 w 832"/>
                  <a:gd name="T49" fmla="*/ 309 h 968"/>
                  <a:gd name="T50" fmla="*/ 570 w 832"/>
                  <a:gd name="T51" fmla="*/ 240 h 968"/>
                  <a:gd name="T52" fmla="*/ 512 w 832"/>
                  <a:gd name="T53" fmla="*/ 195 h 968"/>
                  <a:gd name="T54" fmla="*/ 430 w 832"/>
                  <a:gd name="T55" fmla="*/ 178 h 968"/>
                  <a:gd name="T56" fmla="*/ 344 w 832"/>
                  <a:gd name="T57" fmla="*/ 196 h 968"/>
                  <a:gd name="T58" fmla="*/ 281 w 832"/>
                  <a:gd name="T59" fmla="*/ 245 h 968"/>
                  <a:gd name="T60" fmla="*/ 242 w 832"/>
                  <a:gd name="T61" fmla="*/ 314 h 968"/>
                  <a:gd name="T62" fmla="*/ 222 w 832"/>
                  <a:gd name="T63" fmla="*/ 393 h 968"/>
                  <a:gd name="T64" fmla="*/ 619 w 832"/>
                  <a:gd name="T65" fmla="*/ 393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2" h="968">
                    <a:moveTo>
                      <a:pt x="0" y="488"/>
                    </a:moveTo>
                    <a:cubicBezTo>
                      <a:pt x="0" y="407"/>
                      <a:pt x="12" y="336"/>
                      <a:pt x="36" y="275"/>
                    </a:cubicBezTo>
                    <a:cubicBezTo>
                      <a:pt x="60" y="214"/>
                      <a:pt x="92" y="163"/>
                      <a:pt x="132" y="122"/>
                    </a:cubicBezTo>
                    <a:cubicBezTo>
                      <a:pt x="172" y="82"/>
                      <a:pt x="218" y="51"/>
                      <a:pt x="270" y="31"/>
                    </a:cubicBezTo>
                    <a:cubicBezTo>
                      <a:pt x="321" y="10"/>
                      <a:pt x="374" y="0"/>
                      <a:pt x="428" y="0"/>
                    </a:cubicBezTo>
                    <a:cubicBezTo>
                      <a:pt x="555" y="0"/>
                      <a:pt x="654" y="39"/>
                      <a:pt x="725" y="118"/>
                    </a:cubicBezTo>
                    <a:cubicBezTo>
                      <a:pt x="797" y="197"/>
                      <a:pt x="832" y="314"/>
                      <a:pt x="832" y="471"/>
                    </a:cubicBezTo>
                    <a:cubicBezTo>
                      <a:pt x="832" y="482"/>
                      <a:pt x="832" y="495"/>
                      <a:pt x="831" y="510"/>
                    </a:cubicBezTo>
                    <a:cubicBezTo>
                      <a:pt x="831" y="525"/>
                      <a:pt x="830" y="538"/>
                      <a:pt x="829" y="550"/>
                    </a:cubicBezTo>
                    <a:cubicBezTo>
                      <a:pt x="220" y="550"/>
                      <a:pt x="220" y="550"/>
                      <a:pt x="220" y="550"/>
                    </a:cubicBezTo>
                    <a:cubicBezTo>
                      <a:pt x="226" y="624"/>
                      <a:pt x="252" y="681"/>
                      <a:pt x="299" y="722"/>
                    </a:cubicBezTo>
                    <a:cubicBezTo>
                      <a:pt x="345" y="762"/>
                      <a:pt x="413" y="782"/>
                      <a:pt x="501" y="782"/>
                    </a:cubicBezTo>
                    <a:cubicBezTo>
                      <a:pt x="552" y="782"/>
                      <a:pt x="600" y="778"/>
                      <a:pt x="643" y="768"/>
                    </a:cubicBezTo>
                    <a:cubicBezTo>
                      <a:pt x="685" y="759"/>
                      <a:pt x="719" y="749"/>
                      <a:pt x="744" y="738"/>
                    </a:cubicBezTo>
                    <a:cubicBezTo>
                      <a:pt x="772" y="913"/>
                      <a:pt x="772" y="913"/>
                      <a:pt x="772" y="913"/>
                    </a:cubicBezTo>
                    <a:cubicBezTo>
                      <a:pt x="760" y="919"/>
                      <a:pt x="744" y="925"/>
                      <a:pt x="724" y="931"/>
                    </a:cubicBezTo>
                    <a:cubicBezTo>
                      <a:pt x="703" y="938"/>
                      <a:pt x="680" y="944"/>
                      <a:pt x="653" y="949"/>
                    </a:cubicBezTo>
                    <a:cubicBezTo>
                      <a:pt x="627" y="954"/>
                      <a:pt x="598" y="959"/>
                      <a:pt x="568" y="962"/>
                    </a:cubicBezTo>
                    <a:cubicBezTo>
                      <a:pt x="537" y="966"/>
                      <a:pt x="506" y="968"/>
                      <a:pt x="474" y="968"/>
                    </a:cubicBezTo>
                    <a:cubicBezTo>
                      <a:pt x="393" y="968"/>
                      <a:pt x="323" y="956"/>
                      <a:pt x="263" y="931"/>
                    </a:cubicBezTo>
                    <a:cubicBezTo>
                      <a:pt x="203" y="907"/>
                      <a:pt x="153" y="874"/>
                      <a:pt x="115" y="831"/>
                    </a:cubicBezTo>
                    <a:cubicBezTo>
                      <a:pt x="76" y="788"/>
                      <a:pt x="47" y="738"/>
                      <a:pt x="28" y="679"/>
                    </a:cubicBezTo>
                    <a:cubicBezTo>
                      <a:pt x="9" y="621"/>
                      <a:pt x="0" y="557"/>
                      <a:pt x="0" y="488"/>
                    </a:cubicBezTo>
                    <a:close/>
                    <a:moveTo>
                      <a:pt x="619" y="393"/>
                    </a:moveTo>
                    <a:cubicBezTo>
                      <a:pt x="619" y="364"/>
                      <a:pt x="615" y="336"/>
                      <a:pt x="606" y="309"/>
                    </a:cubicBezTo>
                    <a:cubicBezTo>
                      <a:pt x="598" y="283"/>
                      <a:pt x="586" y="260"/>
                      <a:pt x="570" y="240"/>
                    </a:cubicBezTo>
                    <a:cubicBezTo>
                      <a:pt x="554" y="221"/>
                      <a:pt x="535" y="206"/>
                      <a:pt x="512" y="195"/>
                    </a:cubicBezTo>
                    <a:cubicBezTo>
                      <a:pt x="489" y="184"/>
                      <a:pt x="462" y="178"/>
                      <a:pt x="430" y="178"/>
                    </a:cubicBezTo>
                    <a:cubicBezTo>
                      <a:pt x="397" y="178"/>
                      <a:pt x="368" y="184"/>
                      <a:pt x="344" y="196"/>
                    </a:cubicBezTo>
                    <a:cubicBezTo>
                      <a:pt x="319" y="209"/>
                      <a:pt x="298" y="225"/>
                      <a:pt x="281" y="245"/>
                    </a:cubicBezTo>
                    <a:cubicBezTo>
                      <a:pt x="264" y="265"/>
                      <a:pt x="251" y="288"/>
                      <a:pt x="242" y="314"/>
                    </a:cubicBezTo>
                    <a:cubicBezTo>
                      <a:pt x="232" y="340"/>
                      <a:pt x="226" y="366"/>
                      <a:pt x="222" y="393"/>
                    </a:cubicBezTo>
                    <a:lnTo>
                      <a:pt x="619"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8" name="Rectangle 37">
            <a:extLst>
              <a:ext uri="{FF2B5EF4-FFF2-40B4-BE49-F238E27FC236}">
                <a16:creationId xmlns:a16="http://schemas.microsoft.com/office/drawing/2014/main" id="{882D9A1E-784B-4BEC-9E8C-7F887A365EDE}"/>
              </a:ext>
            </a:extLst>
          </p:cNvPr>
          <p:cNvSpPr/>
          <p:nvPr userDrawn="1"/>
        </p:nvSpPr>
        <p:spPr>
          <a:xfrm>
            <a:off x="24714" y="6865207"/>
            <a:ext cx="12192000" cy="12109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22" name="Content Placeholder 10">
            <a:extLst>
              <a:ext uri="{FF2B5EF4-FFF2-40B4-BE49-F238E27FC236}">
                <a16:creationId xmlns:a16="http://schemas.microsoft.com/office/drawing/2014/main" id="{3E5839D6-3EBA-443C-9A71-EC91CADC5B97}"/>
              </a:ext>
            </a:extLst>
          </p:cNvPr>
          <p:cNvSpPr>
            <a:spLocks noGrp="1"/>
          </p:cNvSpPr>
          <p:nvPr userDrawn="1">
            <p:ph sz="quarter" idx="12" hasCustomPrompt="1"/>
          </p:nvPr>
        </p:nvSpPr>
        <p:spPr>
          <a:xfrm>
            <a:off x="7031822" y="5471314"/>
            <a:ext cx="4523370" cy="345439"/>
          </a:xfrm>
          <a:prstGeom prst="rect">
            <a:avLst/>
          </a:prstGeom>
        </p:spPr>
        <p:txBody>
          <a:bodyPr>
            <a:noAutofit/>
          </a:bodyPr>
          <a:lstStyle>
            <a:lvl1pPr marL="0" indent="0">
              <a:buNone/>
              <a:defRPr sz="20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p>
        </p:txBody>
      </p:sp>
      <p:sp>
        <p:nvSpPr>
          <p:cNvPr id="23" name="Content Placeholder 14">
            <a:extLst>
              <a:ext uri="{FF2B5EF4-FFF2-40B4-BE49-F238E27FC236}">
                <a16:creationId xmlns:a16="http://schemas.microsoft.com/office/drawing/2014/main" id="{5C4DFBD8-B9BA-4BFE-8CC5-98E899BC35B1}"/>
              </a:ext>
            </a:extLst>
          </p:cNvPr>
          <p:cNvSpPr>
            <a:spLocks noGrp="1"/>
          </p:cNvSpPr>
          <p:nvPr userDrawn="1">
            <p:ph sz="quarter" idx="13" hasCustomPrompt="1"/>
          </p:nvPr>
        </p:nvSpPr>
        <p:spPr>
          <a:xfrm>
            <a:off x="7031822" y="5816753"/>
            <a:ext cx="4528207" cy="338328"/>
          </a:xfrm>
          <a:prstGeom prst="rect">
            <a:avLst/>
          </a:prstGeom>
        </p:spPr>
        <p:txBody>
          <a:bodyPr>
            <a:normAutofit/>
          </a:bodyPr>
          <a:lstStyle>
            <a:lvl1pPr marL="0" indent="0">
              <a:buNone/>
              <a:defRPr sz="1800">
                <a:solidFill>
                  <a:schemeClr val="accent1"/>
                </a:solidFill>
              </a:defRPr>
            </a:lvl1pPr>
          </a:lstStyle>
          <a:p>
            <a:pPr lvl="0"/>
            <a:r>
              <a:rPr lang="en-US" dirty="0"/>
              <a:t>Month, Year</a:t>
            </a:r>
          </a:p>
        </p:txBody>
      </p:sp>
      <p:sp>
        <p:nvSpPr>
          <p:cNvPr id="41" name="Content Placeholder 5">
            <a:extLst>
              <a:ext uri="{FF2B5EF4-FFF2-40B4-BE49-F238E27FC236}">
                <a16:creationId xmlns:a16="http://schemas.microsoft.com/office/drawing/2014/main" id="{5345989C-69B3-4DF4-8685-0239552EB0F5}"/>
              </a:ext>
            </a:extLst>
          </p:cNvPr>
          <p:cNvSpPr>
            <a:spLocks noGrp="1"/>
          </p:cNvSpPr>
          <p:nvPr userDrawn="1">
            <p:ph sz="quarter" idx="14" hasCustomPrompt="1"/>
          </p:nvPr>
        </p:nvSpPr>
        <p:spPr>
          <a:xfrm>
            <a:off x="7031822" y="1585578"/>
            <a:ext cx="4518533" cy="1908102"/>
          </a:xfrm>
          <a:prstGeom prst="rect">
            <a:avLst/>
          </a:prstGeom>
        </p:spPr>
        <p:txBody>
          <a:bodyPr anchor="b" anchorCtr="0">
            <a:normAutofit/>
          </a:bodyPr>
          <a:lstStyle>
            <a:lvl1pPr marL="0" indent="0">
              <a:buNone/>
              <a:defRPr sz="3300" b="1">
                <a:solidFill>
                  <a:schemeClr val="tx1"/>
                </a:solidFill>
              </a:defRPr>
            </a:lvl1pPr>
          </a:lstStyle>
          <a:p>
            <a:pPr lvl="0"/>
            <a:r>
              <a:rPr lang="en-US" dirty="0"/>
              <a:t>Main Title</a:t>
            </a:r>
          </a:p>
        </p:txBody>
      </p:sp>
      <p:sp>
        <p:nvSpPr>
          <p:cNvPr id="42" name="Content Placeholder 5">
            <a:extLst>
              <a:ext uri="{FF2B5EF4-FFF2-40B4-BE49-F238E27FC236}">
                <a16:creationId xmlns:a16="http://schemas.microsoft.com/office/drawing/2014/main" id="{8D7F1734-D579-4AF3-AAA7-39AA08634B38}"/>
              </a:ext>
            </a:extLst>
          </p:cNvPr>
          <p:cNvSpPr>
            <a:spLocks noGrp="1"/>
          </p:cNvSpPr>
          <p:nvPr userDrawn="1">
            <p:ph sz="quarter" idx="15" hasCustomPrompt="1"/>
          </p:nvPr>
        </p:nvSpPr>
        <p:spPr>
          <a:xfrm>
            <a:off x="7031822" y="3509628"/>
            <a:ext cx="4518533" cy="1536083"/>
          </a:xfrm>
          <a:prstGeom prst="rect">
            <a:avLst/>
          </a:prstGeom>
        </p:spPr>
        <p:txBody>
          <a:bodyPr anchor="t" anchorCtr="0">
            <a:normAutofit/>
          </a:bodyPr>
          <a:lstStyle>
            <a:lvl1pPr marL="0" indent="0">
              <a:buNone/>
              <a:defRPr sz="3300" b="0">
                <a:solidFill>
                  <a:schemeClr val="tx1"/>
                </a:solidFill>
                <a:latin typeface="+mj-lt"/>
              </a:defRPr>
            </a:lvl1pPr>
          </a:lstStyle>
          <a:p>
            <a:pPr lvl="0"/>
            <a:r>
              <a:rPr lang="en-US" dirty="0"/>
              <a:t>Subtitle</a:t>
            </a:r>
          </a:p>
        </p:txBody>
      </p:sp>
    </p:spTree>
    <p:extLst>
      <p:ext uri="{BB962C8B-B14F-4D97-AF65-F5344CB8AC3E}">
        <p14:creationId xmlns:p14="http://schemas.microsoft.com/office/powerpoint/2010/main" val="33128998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1"/>
            <a:ext cx="12192000" cy="6551407"/>
          </a:xfrm>
        </p:spPr>
        <p:txBody>
          <a:bodyPr anchor="ctr">
            <a:normAutofit/>
          </a:bodyPr>
          <a:lstStyle>
            <a:lvl1pPr algn="ctr">
              <a:buNone/>
              <a:defRPr sz="7200" baseline="0">
                <a:solidFill>
                  <a:schemeClr val="accent2"/>
                </a:solidFill>
              </a:defRPr>
            </a:lvl1pPr>
          </a:lstStyle>
          <a:p>
            <a:r>
              <a:rPr lang="en-US" dirty="0"/>
              <a:t>Click Icon to Add Picture</a:t>
            </a:r>
            <a:endParaRPr lang="en-IN" dirty="0"/>
          </a:p>
        </p:txBody>
      </p:sp>
    </p:spTree>
    <p:extLst>
      <p:ext uri="{BB962C8B-B14F-4D97-AF65-F5344CB8AC3E}">
        <p14:creationId xmlns:p14="http://schemas.microsoft.com/office/powerpoint/2010/main" val="21246482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9"/>
          </a:xfrm>
        </p:spPr>
        <p:txBody>
          <a:bodyPr/>
          <a:lstStyle>
            <a:lvl1pPr marL="0" marR="0" indent="0" defTabSz="609585"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609585" rtl="0" eaLnBrk="1" fontAlgn="auto" latinLnBrk="0" hangingPunct="1">
              <a:lnSpc>
                <a:spcPct val="100000"/>
              </a:lnSpc>
              <a:spcBef>
                <a:spcPct val="0"/>
              </a:spcBef>
              <a:spcAft>
                <a:spcPts val="0"/>
              </a:spcAft>
              <a:tabLst/>
              <a:defRPr/>
            </a:pPr>
            <a:r>
              <a:rPr lang="en-US" dirty="0"/>
              <a:t>Title of Column Graph</a:t>
            </a:r>
            <a:endParaRPr kumimoji="0" lang="en-US" sz="4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613833" y="1348350"/>
            <a:ext cx="10972800" cy="4716463"/>
          </a:xfrm>
        </p:spPr>
        <p:txBody>
          <a:bodyPr/>
          <a:lstStyle/>
          <a:p>
            <a:r>
              <a:rPr lang="en-US" dirty="0"/>
              <a:t>Click icon to add chart</a:t>
            </a:r>
            <a:endParaRPr lang="en-IN" dirty="0"/>
          </a:p>
        </p:txBody>
      </p:sp>
      <p:sp>
        <p:nvSpPr>
          <p:cNvPr id="5" name="Oval 6"/>
          <p:cNvSpPr>
            <a:spLocks noChangeArrowheads="1"/>
          </p:cNvSpPr>
          <p:nvPr/>
        </p:nvSpPr>
        <p:spPr bwMode="gray">
          <a:xfrm>
            <a:off x="474134" y="6121102"/>
            <a:ext cx="11243733"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sz="2400" kern="0" dirty="0">
              <a:solidFill>
                <a:srgbClr val="000000"/>
              </a:solidFill>
            </a:endParaRPr>
          </a:p>
        </p:txBody>
      </p:sp>
    </p:spTree>
    <p:extLst>
      <p:ext uri="{BB962C8B-B14F-4D97-AF65-F5344CB8AC3E}">
        <p14:creationId xmlns:p14="http://schemas.microsoft.com/office/powerpoint/2010/main" val="17960875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6063616" y="1767650"/>
            <a:ext cx="5604737" cy="553999"/>
          </a:xfrm>
        </p:spPr>
        <p:txBody>
          <a:bodyPr/>
          <a:lstStyle>
            <a:lvl1pPr>
              <a:defRPr>
                <a:solidFill>
                  <a:schemeClr val="accent2"/>
                </a:solidFill>
                <a:latin typeface="+mj-lt"/>
              </a:defRPr>
            </a:lvl1pPr>
          </a:lstStyle>
          <a:p>
            <a:r>
              <a:rPr lang="en-US" dirty="0"/>
              <a:t>Thank you</a:t>
            </a:r>
          </a:p>
        </p:txBody>
      </p:sp>
      <p:sp>
        <p:nvSpPr>
          <p:cNvPr id="8" name="Rectangle 7"/>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mj-lt"/>
            </a:endParaRPr>
          </a:p>
        </p:txBody>
      </p:sp>
      <p:pic>
        <p:nvPicPr>
          <p:cNvPr id="9" name="Picture 8" descr="WIPRO PPT Design.jpg"/>
          <p:cNvPicPr>
            <a:picLocks noChangeAspect="1"/>
          </p:cNvPicPr>
          <p:nvPr/>
        </p:nvPicPr>
        <p:blipFill>
          <a:blip r:embed="rId2"/>
          <a:stretch>
            <a:fillRect/>
          </a:stretch>
        </p:blipFill>
        <p:spPr>
          <a:xfrm>
            <a:off x="6828" y="4471040"/>
            <a:ext cx="12178344" cy="2171061"/>
          </a:xfrm>
          <a:prstGeom prst="rect">
            <a:avLst/>
          </a:prstGeom>
        </p:spPr>
      </p:pic>
      <p:cxnSp>
        <p:nvCxnSpPr>
          <p:cNvPr id="15" name="Straight Connector 14"/>
          <p:cNvCxnSpPr/>
          <p:nvPr/>
        </p:nvCxnSpPr>
        <p:spPr>
          <a:xfrm rot="5400000">
            <a:off x="4368692" y="2741191"/>
            <a:ext cx="2754000" cy="2117"/>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16144" y="1531329"/>
            <a:ext cx="2289905" cy="2544339"/>
          </a:xfrm>
          <a:prstGeom prst="rect">
            <a:avLst/>
          </a:prstGeom>
          <a:noFill/>
          <a:ln>
            <a:noFill/>
          </a:ln>
        </p:spPr>
      </p:pic>
      <p:sp>
        <p:nvSpPr>
          <p:cNvPr id="20" name="Subtitle 2"/>
          <p:cNvSpPr>
            <a:spLocks noGrp="1"/>
          </p:cNvSpPr>
          <p:nvPr>
            <p:ph type="subTitle" idx="1" hasCustomPrompt="1"/>
          </p:nvPr>
        </p:nvSpPr>
        <p:spPr>
          <a:xfrm>
            <a:off x="6063615" y="2745447"/>
            <a:ext cx="5486400" cy="320040"/>
          </a:xfrm>
          <a:noFill/>
        </p:spPr>
        <p:txBody>
          <a:bodyPr wrap="square"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600" b="0" dirty="0">
                <a:solidFill>
                  <a:schemeClr val="tx1"/>
                </a:solidFill>
                <a:latin typeface="+mj-lt"/>
                <a:cs typeface="Arial"/>
              </a:defRPr>
            </a:lvl1pPr>
          </a:lstStyle>
          <a:p>
            <a:r>
              <a:rPr lang="en-GB" dirty="0"/>
              <a:t>Kirti Kumar | CISA, CISM, CCSK</a:t>
            </a:r>
            <a:endParaRPr lang="en-US" dirty="0"/>
          </a:p>
        </p:txBody>
      </p:sp>
      <p:sp>
        <p:nvSpPr>
          <p:cNvPr id="21" name="Text Placeholder 16"/>
          <p:cNvSpPr>
            <a:spLocks noGrp="1"/>
          </p:cNvSpPr>
          <p:nvPr>
            <p:ph type="body" sz="quarter" idx="10" hasCustomPrompt="1"/>
          </p:nvPr>
        </p:nvSpPr>
        <p:spPr>
          <a:xfrm>
            <a:off x="6066368" y="3193699"/>
            <a:ext cx="5486400" cy="320040"/>
          </a:xfrm>
        </p:spPr>
        <p:txBody>
          <a:bodyPr anchor="ctr">
            <a:noAutofit/>
          </a:bodyPr>
          <a:lstStyle>
            <a:lvl1pPr>
              <a:buNone/>
              <a:defRPr kumimoji="0" lang="en-US" sz="1600" b="0" i="0" u="none" strike="noStrike" kern="1200" cap="none" spc="0" normalizeH="0" baseline="0" noProof="0" dirty="0" smtClean="0">
                <a:ln>
                  <a:noFill/>
                </a:ln>
                <a:solidFill>
                  <a:schemeClr val="tx1"/>
                </a:solidFill>
                <a:effectLst/>
                <a:uLnTx/>
                <a:uFillTx/>
                <a:latin typeface="+mj-lt"/>
                <a:ea typeface="+mn-ea"/>
                <a:cs typeface="Arial"/>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Cybersecurity &amp; Risk Services (CRS)</a:t>
            </a:r>
          </a:p>
        </p:txBody>
      </p:sp>
      <p:sp>
        <p:nvSpPr>
          <p:cNvPr id="22" name="Text Placeholder 16"/>
          <p:cNvSpPr>
            <a:spLocks noGrp="1"/>
          </p:cNvSpPr>
          <p:nvPr>
            <p:ph type="body" sz="quarter" idx="11" hasCustomPrompt="1"/>
          </p:nvPr>
        </p:nvSpPr>
        <p:spPr>
          <a:xfrm>
            <a:off x="6063615" y="3640265"/>
            <a:ext cx="5486400" cy="320040"/>
          </a:xfrm>
        </p:spPr>
        <p:txBody>
          <a:bodyPr anchor="ctr">
            <a:noAutofit/>
          </a:bodyPr>
          <a:lstStyle>
            <a:lvl1pPr>
              <a:buNone/>
              <a:defRPr kumimoji="0" lang="en-US" sz="1600" b="0" i="0" u="none" strike="noStrike" kern="1200" cap="none" spc="0" normalizeH="0" baseline="0" noProof="0" dirty="0" smtClean="0">
                <a:ln>
                  <a:noFill/>
                </a:ln>
                <a:solidFill>
                  <a:schemeClr val="tx1"/>
                </a:solidFill>
                <a:effectLst/>
                <a:uLnTx/>
                <a:uFillTx/>
                <a:latin typeface="+mj-lt"/>
                <a:ea typeface="+mn-ea"/>
                <a:cs typeface="Arial"/>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kirti.kumar1@wipro.com | +44-786-766-8761 (m)</a:t>
            </a:r>
          </a:p>
        </p:txBody>
      </p:sp>
    </p:spTree>
    <p:extLst>
      <p:ext uri="{BB962C8B-B14F-4D97-AF65-F5344CB8AC3E}">
        <p14:creationId xmlns:p14="http://schemas.microsoft.com/office/powerpoint/2010/main" val="35792991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3483732" y="1844430"/>
            <a:ext cx="1930096" cy="2011159"/>
          </a:xfrm>
        </p:spPr>
        <p:txBody>
          <a:bodyPr>
            <a:noAutofit/>
          </a:bodyPr>
          <a:lstStyle>
            <a:lvl1pPr marL="0" indent="0" algn="ctr">
              <a:buNone/>
              <a:defRPr sz="1467" baseline="0">
                <a:solidFill>
                  <a:schemeClr val="accent2"/>
                </a:solidFill>
                <a:latin typeface="+mj-lt"/>
              </a:defRPr>
            </a:lvl1pPr>
          </a:lstStyle>
          <a:p>
            <a:r>
              <a:rPr lang="en-US" dirty="0"/>
              <a:t>Click here to add Customer / Partner Logo</a:t>
            </a:r>
            <a:endParaRPr lang="en-IN" dirty="0"/>
          </a:p>
        </p:txBody>
      </p:sp>
      <p:sp>
        <p:nvSpPr>
          <p:cNvPr id="14" name="Rectangle 13"/>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solidFill>
                <a:schemeClr val="accent6">
                  <a:lumMod val="50000"/>
                </a:schemeClr>
              </a:solidFill>
              <a:latin typeface="+mj-lt"/>
            </a:endParaRPr>
          </a:p>
        </p:txBody>
      </p:sp>
      <p:pic>
        <p:nvPicPr>
          <p:cNvPr id="15" name="Picture 14" descr="WIPRO PPT Design.jpg"/>
          <p:cNvPicPr>
            <a:picLocks noChangeAspect="1"/>
          </p:cNvPicPr>
          <p:nvPr/>
        </p:nvPicPr>
        <p:blipFill>
          <a:blip r:embed="rId2"/>
          <a:stretch>
            <a:fillRect/>
          </a:stretch>
        </p:blipFill>
        <p:spPr>
          <a:xfrm>
            <a:off x="6828" y="4471040"/>
            <a:ext cx="12178344" cy="2171061"/>
          </a:xfrm>
          <a:prstGeom prst="rect">
            <a:avLst/>
          </a:prstGeom>
        </p:spPr>
      </p:pic>
      <p:cxnSp>
        <p:nvCxnSpPr>
          <p:cNvPr id="17" name="Straight Connector 16"/>
          <p:cNvCxnSpPr/>
          <p:nvPr/>
        </p:nvCxnSpPr>
        <p:spPr>
          <a:xfrm rot="5400000">
            <a:off x="4368692" y="2741191"/>
            <a:ext cx="2754000" cy="2117"/>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201" y="1531329"/>
            <a:ext cx="2289905" cy="2544339"/>
          </a:xfrm>
          <a:prstGeom prst="rect">
            <a:avLst/>
          </a:prstGeom>
          <a:noFill/>
          <a:ln>
            <a:noFill/>
          </a:ln>
        </p:spPr>
      </p:pic>
      <p:sp>
        <p:nvSpPr>
          <p:cNvPr id="12" name="Subtitle 2"/>
          <p:cNvSpPr>
            <a:spLocks noGrp="1"/>
          </p:cNvSpPr>
          <p:nvPr>
            <p:ph type="subTitle" idx="1" hasCustomPrompt="1"/>
          </p:nvPr>
        </p:nvSpPr>
        <p:spPr>
          <a:xfrm>
            <a:off x="6063613" y="3318659"/>
            <a:ext cx="5486400" cy="320040"/>
          </a:xfrm>
          <a:noFill/>
        </p:spPr>
        <p:txBody>
          <a:bodyPr wrap="square"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600" b="0" dirty="0">
                <a:solidFill>
                  <a:schemeClr val="tx1"/>
                </a:solidFill>
                <a:latin typeface="+mj-lt"/>
                <a:cs typeface="Arial"/>
              </a:defRPr>
            </a:lvl1pPr>
          </a:lstStyle>
          <a:p>
            <a:r>
              <a:rPr lang="en-GB" dirty="0"/>
              <a:t>Kirti Kumar | CISA, CISM, CCSK</a:t>
            </a:r>
            <a:endParaRPr lang="en-US" dirty="0"/>
          </a:p>
        </p:txBody>
      </p:sp>
      <p:sp>
        <p:nvSpPr>
          <p:cNvPr id="18" name="Text Placeholder 16"/>
          <p:cNvSpPr>
            <a:spLocks noGrp="1"/>
          </p:cNvSpPr>
          <p:nvPr>
            <p:ph type="body" sz="quarter" idx="11" hasCustomPrompt="1"/>
          </p:nvPr>
        </p:nvSpPr>
        <p:spPr>
          <a:xfrm>
            <a:off x="6066367" y="3766911"/>
            <a:ext cx="5486400" cy="320040"/>
          </a:xfrm>
        </p:spPr>
        <p:txBody>
          <a:bodyPr anchor="ctr">
            <a:noAutofit/>
          </a:bodyPr>
          <a:lstStyle>
            <a:lvl1pPr>
              <a:buNone/>
              <a:defRPr kumimoji="0" lang="en-US" sz="1600" b="0" i="0" u="none" strike="noStrike" kern="1200" cap="none" spc="0" normalizeH="0" baseline="0" noProof="0" dirty="0" smtClean="0">
                <a:ln>
                  <a:noFill/>
                </a:ln>
                <a:solidFill>
                  <a:schemeClr val="tx1"/>
                </a:solidFill>
                <a:effectLst/>
                <a:uLnTx/>
                <a:uFillTx/>
                <a:latin typeface="+mj-lt"/>
                <a:ea typeface="+mn-ea"/>
                <a:cs typeface="Arial"/>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Cybersecurity &amp; Risk Services (CRS)</a:t>
            </a:r>
          </a:p>
        </p:txBody>
      </p:sp>
      <p:sp>
        <p:nvSpPr>
          <p:cNvPr id="20" name="Text Placeholder 4"/>
          <p:cNvSpPr>
            <a:spLocks noGrp="1"/>
          </p:cNvSpPr>
          <p:nvPr>
            <p:ph type="body" sz="quarter" idx="12" hasCustomPrompt="1"/>
          </p:nvPr>
        </p:nvSpPr>
        <p:spPr>
          <a:xfrm>
            <a:off x="6064251" y="2388604"/>
            <a:ext cx="5485763" cy="801843"/>
          </a:xfrm>
        </p:spPr>
        <p:txBody>
          <a:bodyPr/>
          <a:lstStyle>
            <a:lvl1pPr marL="0" marR="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solidFill>
                  <a:schemeClr val="bg2"/>
                </a:solidFill>
              </a:defRPr>
            </a:lvl1pPr>
            <a:lvl2pPr marL="609585" indent="0">
              <a:buNone/>
              <a:defRPr sz="1867">
                <a:solidFill>
                  <a:schemeClr val="bg2"/>
                </a:solidFill>
              </a:defRPr>
            </a:lvl2pPr>
            <a:lvl3pPr marL="1219170" indent="0">
              <a:buNone/>
              <a:defRPr sz="1867">
                <a:solidFill>
                  <a:schemeClr val="bg2"/>
                </a:solidFill>
              </a:defRPr>
            </a:lvl3pPr>
            <a:lvl4pPr marL="1828754" indent="0">
              <a:buNone/>
              <a:defRPr sz="1867">
                <a:solidFill>
                  <a:schemeClr val="bg2"/>
                </a:solidFill>
              </a:defRPr>
            </a:lvl4pPr>
            <a:lvl5pPr marL="2438339" indent="0">
              <a:buNone/>
              <a:defRPr sz="1867">
                <a:solidFill>
                  <a:schemeClr val="bg2"/>
                </a:solidFill>
              </a:defRPr>
            </a:lvl5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Insert Sub-Title Here</a:t>
            </a:r>
          </a:p>
        </p:txBody>
      </p:sp>
      <p:sp>
        <p:nvSpPr>
          <p:cNvPr id="21" name="Text Placeholder 4"/>
          <p:cNvSpPr>
            <a:spLocks noGrp="1"/>
          </p:cNvSpPr>
          <p:nvPr>
            <p:ph type="body" sz="quarter" idx="13" hasCustomPrompt="1"/>
          </p:nvPr>
        </p:nvSpPr>
        <p:spPr>
          <a:xfrm>
            <a:off x="6064251" y="1569312"/>
            <a:ext cx="5485763" cy="801843"/>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buNone/>
              <a:defRPr lang="en-US" sz="2400" b="1" dirty="0" smtClean="0">
                <a:latin typeface="+mj-lt"/>
              </a:defRPr>
            </a:lvl1pPr>
          </a:lstStyle>
          <a:p>
            <a:pPr marL="71965" lvl="0" indent="-380990">
              <a:spcBef>
                <a:spcPct val="0"/>
              </a:spcBef>
            </a:pPr>
            <a:r>
              <a:rPr lang="en-US" dirty="0"/>
              <a:t>Insert Sub-Title Here</a:t>
            </a:r>
          </a:p>
        </p:txBody>
      </p:sp>
    </p:spTree>
    <p:extLst>
      <p:ext uri="{BB962C8B-B14F-4D97-AF65-F5344CB8AC3E}">
        <p14:creationId xmlns:p14="http://schemas.microsoft.com/office/powerpoint/2010/main" val="23957297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IN" sz="1800" dirty="0">
              <a:solidFill>
                <a:srgbClr val="FFFFFF"/>
              </a:solidFill>
            </a:endParaRPr>
          </a:p>
        </p:txBody>
      </p:sp>
      <p:sp>
        <p:nvSpPr>
          <p:cNvPr id="6" name="Text Placeholder 3"/>
          <p:cNvSpPr>
            <a:spLocks noGrp="1"/>
          </p:cNvSpPr>
          <p:nvPr>
            <p:ph type="body" sz="quarter" idx="11" hasCustomPrompt="1"/>
          </p:nvPr>
        </p:nvSpPr>
        <p:spPr>
          <a:xfrm>
            <a:off x="626535" y="2612801"/>
            <a:ext cx="10960099"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26535" y="3290677"/>
            <a:ext cx="10960099"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7" name="Picture 6" descr="WIPRO PPT Design.jpg"/>
          <p:cNvPicPr>
            <a:picLocks noChangeAspect="1"/>
          </p:cNvPicPr>
          <p:nvPr userDrawn="1"/>
        </p:nvPicPr>
        <p:blipFill>
          <a:blip r:embed="rId2"/>
          <a:stretch>
            <a:fillRect/>
          </a:stretch>
        </p:blipFill>
        <p:spPr>
          <a:xfrm>
            <a:off x="6828" y="4471040"/>
            <a:ext cx="12178344" cy="2171061"/>
          </a:xfrm>
          <a:prstGeom prst="rect">
            <a:avLst/>
          </a:prstGeom>
        </p:spPr>
      </p:pic>
      <p:pic>
        <p:nvPicPr>
          <p:cNvPr id="10" name="Picture 9" descr="Slides Master - 51.jpg"/>
          <p:cNvPicPr>
            <a:picLocks noChangeAspect="1"/>
          </p:cNvPicPr>
          <p:nvPr userDrawn="1"/>
        </p:nvPicPr>
        <p:blipFill>
          <a:blip r:embed="rId3"/>
          <a:stretch>
            <a:fillRect/>
          </a:stretch>
        </p:blipFill>
        <p:spPr>
          <a:xfrm>
            <a:off x="10642247" y="105909"/>
            <a:ext cx="1393120" cy="1163124"/>
          </a:xfrm>
          <a:prstGeom prst="rect">
            <a:avLst/>
          </a:prstGeom>
        </p:spPr>
      </p:pic>
    </p:spTree>
    <p:extLst>
      <p:ext uri="{BB962C8B-B14F-4D97-AF65-F5344CB8AC3E}">
        <p14:creationId xmlns:p14="http://schemas.microsoft.com/office/powerpoint/2010/main" val="33288225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44" y="1531329"/>
            <a:ext cx="2289905" cy="2544339"/>
          </a:xfrm>
          <a:prstGeom prst="rect">
            <a:avLst/>
          </a:prstGeom>
          <a:noFill/>
          <a:ln>
            <a:noFill/>
          </a:ln>
        </p:spPr>
      </p:pic>
      <p:pic>
        <p:nvPicPr>
          <p:cNvPr id="10" name="Picture 9" descr="WIPRO PPT Design.jpg"/>
          <p:cNvPicPr>
            <a:picLocks noChangeAspect="1"/>
          </p:cNvPicPr>
          <p:nvPr/>
        </p:nvPicPr>
        <p:blipFill>
          <a:blip r:embed="rId3"/>
          <a:stretch>
            <a:fillRect/>
          </a:stretch>
        </p:blipFill>
        <p:spPr>
          <a:xfrm>
            <a:off x="6828" y="4471040"/>
            <a:ext cx="12178344" cy="2171061"/>
          </a:xfrm>
          <a:prstGeom prst="rect">
            <a:avLst/>
          </a:prstGeom>
        </p:spPr>
      </p:pic>
      <p:sp>
        <p:nvSpPr>
          <p:cNvPr id="2" name="Title 1"/>
          <p:cNvSpPr>
            <a:spLocks noGrp="1"/>
          </p:cNvSpPr>
          <p:nvPr>
            <p:ph type="ctrTitle" hasCustomPrompt="1"/>
          </p:nvPr>
        </p:nvSpPr>
        <p:spPr>
          <a:xfrm>
            <a:off x="6063613" y="1480457"/>
            <a:ext cx="5486400" cy="908148"/>
          </a:xfrm>
          <a:noFill/>
        </p:spPr>
        <p:txBody>
          <a:bodyPr wrap="square" rtlCol="0" anchor="ctr">
            <a:noAutofit/>
          </a:bodyPr>
          <a:lstStyle>
            <a:lvl1pPr marL="0" algn="l">
              <a:defRPr lang="en-US" sz="2400" baseline="0" dirty="0">
                <a:solidFill>
                  <a:schemeClr val="accent2"/>
                </a:solidFill>
                <a:latin typeface="+mj-lt"/>
                <a:ea typeface="+mn-ea"/>
                <a:cs typeface="Arial"/>
              </a:defRPr>
            </a:lvl1pPr>
          </a:lstStyle>
          <a:p>
            <a:pPr marL="0" lvl="0" algn="l"/>
            <a:r>
              <a:rPr lang="en-US" dirty="0"/>
              <a:t>Insert Title Here</a:t>
            </a:r>
          </a:p>
        </p:txBody>
      </p:sp>
      <p:sp>
        <p:nvSpPr>
          <p:cNvPr id="3" name="Subtitle 2"/>
          <p:cNvSpPr>
            <a:spLocks noGrp="1"/>
          </p:cNvSpPr>
          <p:nvPr>
            <p:ph type="subTitle" idx="1" hasCustomPrompt="1"/>
          </p:nvPr>
        </p:nvSpPr>
        <p:spPr>
          <a:xfrm>
            <a:off x="6063613" y="3318659"/>
            <a:ext cx="5486400" cy="320040"/>
          </a:xfrm>
          <a:noFill/>
        </p:spPr>
        <p:txBody>
          <a:bodyPr wrap="square" rtlCol="0" anchor="ctr">
            <a:no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lang="en-US" sz="1600" b="0" dirty="0">
                <a:solidFill>
                  <a:schemeClr val="tx1"/>
                </a:solidFill>
                <a:latin typeface="+mj-lt"/>
                <a:cs typeface="Arial"/>
              </a:defRPr>
            </a:lvl1pPr>
          </a:lstStyle>
          <a:p>
            <a:r>
              <a:rPr lang="en-GB" dirty="0"/>
              <a:t>Kirti Kumar | CISA, CISM, CCSK</a:t>
            </a:r>
            <a:endParaRPr lang="en-US" dirty="0"/>
          </a:p>
        </p:txBody>
      </p:sp>
      <p:cxnSp>
        <p:nvCxnSpPr>
          <p:cNvPr id="9" name="Straight Connector 8"/>
          <p:cNvCxnSpPr/>
          <p:nvPr/>
        </p:nvCxnSpPr>
        <p:spPr>
          <a:xfrm rot="5400000">
            <a:off x="4211000" y="2780994"/>
            <a:ext cx="2754000" cy="2117"/>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6066367" y="3766911"/>
            <a:ext cx="5486400" cy="320040"/>
          </a:xfrm>
        </p:spPr>
        <p:txBody>
          <a:bodyPr anchor="ctr">
            <a:noAutofit/>
          </a:bodyPr>
          <a:lstStyle>
            <a:lvl1pPr>
              <a:buNone/>
              <a:defRPr kumimoji="0" lang="en-US" sz="1600" b="0" i="0" u="none" strike="noStrike" kern="1200" cap="none" spc="0" normalizeH="0" baseline="0" noProof="0" dirty="0" smtClean="0">
                <a:ln>
                  <a:noFill/>
                </a:ln>
                <a:solidFill>
                  <a:schemeClr val="tx1"/>
                </a:solidFill>
                <a:effectLst/>
                <a:uLnTx/>
                <a:uFillTx/>
                <a:latin typeface="+mj-lt"/>
                <a:ea typeface="+mn-ea"/>
                <a:cs typeface="Arial"/>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Cybersecurity &amp; Risk Services (CRS)</a:t>
            </a:r>
          </a:p>
        </p:txBody>
      </p:sp>
      <p:sp>
        <p:nvSpPr>
          <p:cNvPr id="5" name="Text Placeholder 4"/>
          <p:cNvSpPr>
            <a:spLocks noGrp="1"/>
          </p:cNvSpPr>
          <p:nvPr>
            <p:ph type="body" sz="quarter" idx="11" hasCustomPrompt="1"/>
          </p:nvPr>
        </p:nvSpPr>
        <p:spPr>
          <a:xfrm>
            <a:off x="6064251" y="2388604"/>
            <a:ext cx="5485763" cy="801843"/>
          </a:xfrm>
        </p:spPr>
        <p:txBody>
          <a:bodyPr/>
          <a:lstStyle>
            <a:lvl1pPr marL="0" marR="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sz="1867">
                <a:solidFill>
                  <a:schemeClr val="tx2"/>
                </a:solidFill>
              </a:defRPr>
            </a:lvl1pPr>
            <a:lvl2pPr marL="609585" indent="0">
              <a:buNone/>
              <a:defRPr sz="1867">
                <a:solidFill>
                  <a:schemeClr val="bg2"/>
                </a:solidFill>
              </a:defRPr>
            </a:lvl2pPr>
            <a:lvl3pPr marL="1219170" indent="0">
              <a:buNone/>
              <a:defRPr sz="1867">
                <a:solidFill>
                  <a:schemeClr val="bg2"/>
                </a:solidFill>
              </a:defRPr>
            </a:lvl3pPr>
            <a:lvl4pPr marL="1828754" indent="0">
              <a:buNone/>
              <a:defRPr sz="1867">
                <a:solidFill>
                  <a:schemeClr val="bg2"/>
                </a:solidFill>
              </a:defRPr>
            </a:lvl4pPr>
            <a:lvl5pPr marL="2438339" indent="0">
              <a:buNone/>
              <a:defRPr sz="1867">
                <a:solidFill>
                  <a:schemeClr val="bg2"/>
                </a:solidFill>
              </a:defRPr>
            </a:lvl5pPr>
          </a:lstStyle>
          <a:p>
            <a:pPr marL="0" marR="0" lvl="0" indent="0" algn="l" defTabSz="609585" rtl="0" eaLnBrk="1" fontAlgn="auto" latinLnBrk="0" hangingPunct="1">
              <a:lnSpc>
                <a:spcPct val="100000"/>
              </a:lnSpc>
              <a:spcBef>
                <a:spcPts val="800"/>
              </a:spcBef>
              <a:spcAft>
                <a:spcPts val="0"/>
              </a:spcAft>
              <a:buClr>
                <a:srgbClr val="00B0F0"/>
              </a:buClr>
              <a:buSzTx/>
              <a:buFont typeface="Wingdings" pitchFamily="2" charset="2"/>
              <a:buNone/>
              <a:tabLst/>
              <a:defRPr/>
            </a:pPr>
            <a:r>
              <a:rPr lang="en-US" dirty="0"/>
              <a:t>Insert Sub-Title Here</a:t>
            </a:r>
          </a:p>
        </p:txBody>
      </p:sp>
    </p:spTree>
    <p:extLst>
      <p:ext uri="{BB962C8B-B14F-4D97-AF65-F5344CB8AC3E}">
        <p14:creationId xmlns:p14="http://schemas.microsoft.com/office/powerpoint/2010/main" val="41291549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613833" y="176396"/>
            <a:ext cx="10972800" cy="615233"/>
          </a:xfr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lang="en-IN" dirty="0"/>
            </a:lvl1pPr>
          </a:lstStyle>
          <a:p>
            <a:pPr marL="0" lvl="0" eaLnBrk="0" hangingPunct="0">
              <a:spcBef>
                <a:spcPct val="20000"/>
              </a:spcBef>
            </a:pPr>
            <a:r>
              <a:rPr lang="en-US" dirty="0"/>
              <a:t>Agenda</a:t>
            </a:r>
            <a:endParaRPr lang="en-IN" dirty="0"/>
          </a:p>
        </p:txBody>
      </p:sp>
    </p:spTree>
    <p:extLst>
      <p:ext uri="{BB962C8B-B14F-4D97-AF65-F5344CB8AC3E}">
        <p14:creationId xmlns:p14="http://schemas.microsoft.com/office/powerpoint/2010/main" val="161395234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5_Content slide">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5"/>
            <a:ext cx="10972800"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656837"/>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6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609600" y="1144965"/>
            <a:ext cx="10972800"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sz="quarter" idx="10" hasCustomPrompt="1"/>
          </p:nvPr>
        </p:nvSpPr>
        <p:spPr>
          <a:xfrm>
            <a:off x="609600" y="804725"/>
            <a:ext cx="10972800" cy="302531"/>
          </a:xfrm>
        </p:spPr>
        <p:txBody>
          <a:bodyPr lIns="90000" anchor="ctr"/>
          <a:lstStyle>
            <a:lvl1pPr marL="0" indent="0">
              <a:buNone/>
              <a:defRPr sz="1400" b="1" cap="none" baseline="0">
                <a:solidFill>
                  <a:schemeClr val="tx2"/>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Tree>
    <p:extLst>
      <p:ext uri="{BB962C8B-B14F-4D97-AF65-F5344CB8AC3E}">
        <p14:creationId xmlns:p14="http://schemas.microsoft.com/office/powerpoint/2010/main" val="1400407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7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1"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3"/>
          <p:cNvSpPr>
            <a:spLocks noGrp="1"/>
          </p:cNvSpPr>
          <p:nvPr>
            <p:ph type="body" sz="quarter" idx="15"/>
          </p:nvPr>
        </p:nvSpPr>
        <p:spPr>
          <a:xfrm>
            <a:off x="609598"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3"/>
          <p:cNvSpPr>
            <a:spLocks noGrp="1"/>
          </p:cNvSpPr>
          <p:nvPr>
            <p:ph type="body" sz="quarter" idx="16"/>
          </p:nvPr>
        </p:nvSpPr>
        <p:spPr>
          <a:xfrm>
            <a:off x="6267117"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sosceles Triangle 15"/>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3850855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62634-F6D4-3C45-ADD9-BF0ADE7CD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20916"/>
          </a:xfrm>
          <a:prstGeom prst="rect">
            <a:avLst/>
          </a:prstGeom>
        </p:spPr>
      </p:pic>
      <p:sp>
        <p:nvSpPr>
          <p:cNvPr id="6" name="Content Placeholder 5">
            <a:extLst>
              <a:ext uri="{FF2B5EF4-FFF2-40B4-BE49-F238E27FC236}">
                <a16:creationId xmlns:a16="http://schemas.microsoft.com/office/drawing/2014/main" id="{E3FF7FB0-91A5-7445-961E-52B7415D0C5B}"/>
              </a:ext>
            </a:extLst>
          </p:cNvPr>
          <p:cNvSpPr>
            <a:spLocks noGrp="1"/>
          </p:cNvSpPr>
          <p:nvPr>
            <p:ph sz="quarter" idx="10" hasCustomPrompt="1"/>
          </p:nvPr>
        </p:nvSpPr>
        <p:spPr>
          <a:xfrm>
            <a:off x="903514" y="2859111"/>
            <a:ext cx="4518533" cy="483675"/>
          </a:xfrm>
          <a:prstGeom prst="rect">
            <a:avLst/>
          </a:prstGeom>
        </p:spPr>
        <p:txBody>
          <a:bodyPr/>
          <a:lstStyle>
            <a:lvl1pPr marL="0" indent="0">
              <a:buNone/>
              <a:defRPr sz="3300" b="1">
                <a:solidFill>
                  <a:schemeClr val="bg1"/>
                </a:solidFill>
              </a:defRPr>
            </a:lvl1pPr>
          </a:lstStyle>
          <a:p>
            <a:pPr lvl="0"/>
            <a:r>
              <a:rPr lang="en-US" dirty="0"/>
              <a:t>Main Title</a:t>
            </a:r>
          </a:p>
        </p:txBody>
      </p:sp>
      <p:sp>
        <p:nvSpPr>
          <p:cNvPr id="8" name="Content Placeholder 7">
            <a:extLst>
              <a:ext uri="{FF2B5EF4-FFF2-40B4-BE49-F238E27FC236}">
                <a16:creationId xmlns:a16="http://schemas.microsoft.com/office/drawing/2014/main" id="{EEC880D8-9EC4-8045-A4A0-92686B764F0F}"/>
              </a:ext>
            </a:extLst>
          </p:cNvPr>
          <p:cNvSpPr>
            <a:spLocks noGrp="1"/>
          </p:cNvSpPr>
          <p:nvPr>
            <p:ph sz="quarter" idx="11" hasCustomPrompt="1"/>
          </p:nvPr>
        </p:nvSpPr>
        <p:spPr>
          <a:xfrm>
            <a:off x="903514" y="3315354"/>
            <a:ext cx="4523370" cy="448551"/>
          </a:xfrm>
          <a:prstGeom prst="rect">
            <a:avLst/>
          </a:prstGeom>
        </p:spPr>
        <p:txBody>
          <a:bodyPr/>
          <a:lstStyle>
            <a:lvl1pPr marL="0" indent="0">
              <a:buNone/>
              <a:defRPr sz="2100">
                <a:solidFill>
                  <a:schemeClr val="bg1"/>
                </a:solidFill>
              </a:defRPr>
            </a:lvl1pPr>
          </a:lstStyle>
          <a:p>
            <a:pPr lvl="0"/>
            <a:r>
              <a:rPr lang="en-US" dirty="0"/>
              <a:t>Subtitle</a:t>
            </a:r>
          </a:p>
        </p:txBody>
      </p:sp>
      <p:sp>
        <p:nvSpPr>
          <p:cNvPr id="16" name="Rectangle 15">
            <a:extLst>
              <a:ext uri="{FF2B5EF4-FFF2-40B4-BE49-F238E27FC236}">
                <a16:creationId xmlns:a16="http://schemas.microsoft.com/office/drawing/2014/main" id="{553F9C0A-D512-485F-A39A-7C448E39AF2C}"/>
              </a:ext>
            </a:extLst>
          </p:cNvPr>
          <p:cNvSpPr/>
          <p:nvPr userDrawn="1"/>
        </p:nvSpPr>
        <p:spPr>
          <a:xfrm>
            <a:off x="0" y="-774700"/>
            <a:ext cx="12192000" cy="7747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
        <p:nvSpPr>
          <p:cNvPr id="75" name="Rectangle 74">
            <a:extLst>
              <a:ext uri="{FF2B5EF4-FFF2-40B4-BE49-F238E27FC236}">
                <a16:creationId xmlns:a16="http://schemas.microsoft.com/office/drawing/2014/main" id="{AAE4F033-3A4C-483A-B473-6E9BF0EE1561}"/>
              </a:ext>
            </a:extLst>
          </p:cNvPr>
          <p:cNvSpPr/>
          <p:nvPr userDrawn="1"/>
        </p:nvSpPr>
        <p:spPr>
          <a:xfrm>
            <a:off x="-1181100" y="-1"/>
            <a:ext cx="1181100" cy="692091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E6E6E6"/>
              </a:solidFill>
            </a:endParaRPr>
          </a:p>
        </p:txBody>
      </p:sp>
    </p:spTree>
    <p:extLst>
      <p:ext uri="{BB962C8B-B14F-4D97-AF65-F5344CB8AC3E}">
        <p14:creationId xmlns:p14="http://schemas.microsoft.com/office/powerpoint/2010/main" val="3547830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8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7"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3"/>
          <p:cNvSpPr>
            <a:spLocks noGrp="1"/>
          </p:cNvSpPr>
          <p:nvPr>
            <p:ph type="body" sz="quarter" idx="15"/>
          </p:nvPr>
        </p:nvSpPr>
        <p:spPr>
          <a:xfrm>
            <a:off x="609598"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3"/>
          <p:cNvSpPr>
            <a:spLocks noGrp="1"/>
          </p:cNvSpPr>
          <p:nvPr>
            <p:ph type="body" sz="quarter" idx="16"/>
          </p:nvPr>
        </p:nvSpPr>
        <p:spPr>
          <a:xfrm>
            <a:off x="6267117"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Isosceles Triangle 13"/>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18297286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9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1"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3"/>
          <p:cNvSpPr>
            <a:spLocks noGrp="1"/>
          </p:cNvSpPr>
          <p:nvPr>
            <p:ph type="body" sz="quarter" idx="15"/>
          </p:nvPr>
        </p:nvSpPr>
        <p:spPr>
          <a:xfrm>
            <a:off x="609598"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3"/>
          <p:cNvSpPr>
            <a:spLocks noGrp="1"/>
          </p:cNvSpPr>
          <p:nvPr>
            <p:ph type="body" sz="quarter" idx="16"/>
          </p:nvPr>
        </p:nvSpPr>
        <p:spPr>
          <a:xfrm>
            <a:off x="6267117"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Isosceles Triangle 17"/>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2760095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0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7"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13"/>
          <p:cNvSpPr>
            <a:spLocks noGrp="1"/>
          </p:cNvSpPr>
          <p:nvPr>
            <p:ph type="body" sz="quarter" idx="15"/>
          </p:nvPr>
        </p:nvSpPr>
        <p:spPr>
          <a:xfrm>
            <a:off x="609598"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3"/>
          <p:cNvSpPr>
            <a:spLocks noGrp="1"/>
          </p:cNvSpPr>
          <p:nvPr>
            <p:ph type="body" sz="quarter" idx="16"/>
          </p:nvPr>
        </p:nvSpPr>
        <p:spPr>
          <a:xfrm>
            <a:off x="6267117"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Isosceles Triangle 11"/>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20999001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1_Content slide">
    <p:spTree>
      <p:nvGrpSpPr>
        <p:cNvPr id="1" name=""/>
        <p:cNvGrpSpPr/>
        <p:nvPr/>
      </p:nvGrpSpPr>
      <p:grpSpPr>
        <a:xfrm>
          <a:off x="0" y="0"/>
          <a:ext cx="0" cy="0"/>
          <a:chOff x="0" y="0"/>
          <a:chExt cx="0" cy="0"/>
        </a:xfrm>
      </p:grpSpPr>
      <p:sp>
        <p:nvSpPr>
          <p:cNvPr id="16" name="Rectangle 15"/>
          <p:cNvSpPr/>
          <p:nvPr userDrawn="1"/>
        </p:nvSpPr>
        <p:spPr>
          <a:xfrm>
            <a:off x="0" y="3737987"/>
            <a:ext cx="12192000" cy="25552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5"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itle 11"/>
          <p:cNvSpPr>
            <a:spLocks noGrp="1"/>
          </p:cNvSpPr>
          <p:nvPr>
            <p:ph type="title"/>
          </p:nvPr>
        </p:nvSpPr>
        <p:spPr/>
        <p:txBody>
          <a:bodyPr/>
          <a:lstStyle/>
          <a:p>
            <a:r>
              <a:rPr lang="en-US"/>
              <a:t>Click to edit Master title style</a:t>
            </a:r>
            <a:endParaRPr lang="en-GB"/>
          </a:p>
        </p:txBody>
      </p:sp>
      <p:sp>
        <p:nvSpPr>
          <p:cNvPr id="14" name="Text Placeholder 13"/>
          <p:cNvSpPr>
            <a:spLocks noGrp="1"/>
          </p:cNvSpPr>
          <p:nvPr>
            <p:ph type="body" sz="quarter" idx="15"/>
          </p:nvPr>
        </p:nvSpPr>
        <p:spPr>
          <a:xfrm>
            <a:off x="609598"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3"/>
          <p:cNvSpPr>
            <a:spLocks noGrp="1"/>
          </p:cNvSpPr>
          <p:nvPr>
            <p:ph type="body" sz="quarter" idx="16"/>
          </p:nvPr>
        </p:nvSpPr>
        <p:spPr>
          <a:xfrm>
            <a:off x="6267117"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sosceles Triangle 16"/>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16624574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2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1"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3"/>
          <p:cNvSpPr>
            <a:spLocks noGrp="1"/>
          </p:cNvSpPr>
          <p:nvPr>
            <p:ph type="body" sz="quarter" idx="15"/>
          </p:nvPr>
        </p:nvSpPr>
        <p:spPr>
          <a:xfrm>
            <a:off x="609598"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3"/>
          <p:cNvSpPr>
            <a:spLocks noGrp="1"/>
          </p:cNvSpPr>
          <p:nvPr>
            <p:ph type="body" sz="quarter" idx="16"/>
          </p:nvPr>
        </p:nvSpPr>
        <p:spPr>
          <a:xfrm>
            <a:off x="6267117"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Isosceles Triangle 13"/>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24315965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3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1"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3"/>
          <p:cNvSpPr>
            <a:spLocks noGrp="1"/>
          </p:cNvSpPr>
          <p:nvPr>
            <p:ph type="body" sz="quarter" idx="15"/>
          </p:nvPr>
        </p:nvSpPr>
        <p:spPr>
          <a:xfrm>
            <a:off x="609598"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3"/>
          <p:cNvSpPr>
            <a:spLocks noGrp="1"/>
          </p:cNvSpPr>
          <p:nvPr>
            <p:ph type="body" sz="quarter" idx="16"/>
          </p:nvPr>
        </p:nvSpPr>
        <p:spPr>
          <a:xfrm>
            <a:off x="6267117" y="3903585"/>
            <a:ext cx="5315284" cy="2245888"/>
          </a:xfrm>
        </p:spPr>
        <p:txBody>
          <a:bodyPr/>
          <a:lstStyle>
            <a:lvl1pPr>
              <a:buClr>
                <a:schemeClr val="bg1"/>
              </a:buClr>
              <a:defRPr sz="1600"/>
            </a:lvl1pPr>
            <a:lvl2pPr>
              <a:buClr>
                <a:schemeClr val="bg1"/>
              </a:buClr>
              <a:defRPr sz="1467"/>
            </a:lvl2pPr>
            <a:lvl3pPr>
              <a:buClr>
                <a:schemeClr val="bg1"/>
              </a:buClr>
              <a:defRPr sz="1200"/>
            </a:lvl3pPr>
            <a:lvl4pPr>
              <a:buClr>
                <a:schemeClr val="bg1"/>
              </a:buClr>
              <a:defRPr sz="1067"/>
            </a:lvl4pPr>
            <a:lvl5pPr>
              <a:buClr>
                <a:schemeClr val="bg1"/>
              </a:buCl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Isosceles Triangle 13"/>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1540300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4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2" name="Rectangle 1"/>
          <p:cNvSpPr/>
          <p:nvPr userDrawn="1"/>
        </p:nvSpPr>
        <p:spPr>
          <a:xfrm>
            <a:off x="0" y="3737987"/>
            <a:ext cx="12192000" cy="255523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3" name="Text Placeholder 4"/>
          <p:cNvSpPr>
            <a:spLocks noGrp="1"/>
          </p:cNvSpPr>
          <p:nvPr>
            <p:ph type="body" sz="quarter" idx="13"/>
          </p:nvPr>
        </p:nvSpPr>
        <p:spPr>
          <a:xfrm>
            <a:off x="609600" y="908052"/>
            <a:ext cx="10972800" cy="2686049"/>
          </a:xfrm>
        </p:spPr>
        <p:txBody>
          <a:bodyPr/>
          <a:lstStyle>
            <a:lvl1pPr>
              <a:defRPr sz="1600"/>
            </a:lvl1pPr>
            <a:lvl2pPr>
              <a:defRPr sz="1467"/>
            </a:lvl2pPr>
            <a:lvl3pPr>
              <a:defRPr sz="1200"/>
            </a:lvl3pPr>
            <a:lvl4pPr>
              <a:defRPr sz="1067"/>
            </a:lvl4pPr>
            <a:lvl5pPr>
              <a:defRPr sz="9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3"/>
          <p:cNvSpPr>
            <a:spLocks noGrp="1"/>
          </p:cNvSpPr>
          <p:nvPr>
            <p:ph type="body" sz="quarter" idx="15"/>
          </p:nvPr>
        </p:nvSpPr>
        <p:spPr>
          <a:xfrm>
            <a:off x="609598"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3"/>
          <p:cNvSpPr>
            <a:spLocks noGrp="1"/>
          </p:cNvSpPr>
          <p:nvPr>
            <p:ph type="body" sz="quarter" idx="16"/>
          </p:nvPr>
        </p:nvSpPr>
        <p:spPr>
          <a:xfrm>
            <a:off x="6267117" y="3903585"/>
            <a:ext cx="5315284" cy="2245888"/>
          </a:xfrm>
        </p:spPr>
        <p:txBody>
          <a:bodyPr/>
          <a:lstStyle>
            <a:lvl1pPr>
              <a:buClr>
                <a:schemeClr val="bg1"/>
              </a:buClr>
              <a:defRPr sz="1600">
                <a:solidFill>
                  <a:schemeClr val="bg1"/>
                </a:solidFill>
              </a:defRPr>
            </a:lvl1pPr>
            <a:lvl2pPr>
              <a:buClr>
                <a:schemeClr val="bg1"/>
              </a:buClr>
              <a:defRPr sz="1467">
                <a:solidFill>
                  <a:schemeClr val="bg1"/>
                </a:solidFill>
              </a:defRPr>
            </a:lvl2pPr>
            <a:lvl3pPr>
              <a:buClr>
                <a:schemeClr val="bg1"/>
              </a:buClr>
              <a:defRPr sz="1200">
                <a:solidFill>
                  <a:schemeClr val="bg1"/>
                </a:solidFill>
              </a:defRPr>
            </a:lvl3pPr>
            <a:lvl4pPr>
              <a:buClr>
                <a:schemeClr val="bg1"/>
              </a:buClr>
              <a:defRPr sz="1067">
                <a:solidFill>
                  <a:schemeClr val="bg1"/>
                </a:solidFill>
              </a:defRPr>
            </a:lvl4pPr>
            <a:lvl5pPr>
              <a:buClr>
                <a:schemeClr val="bg1"/>
              </a:buClr>
              <a:defRPr sz="9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sosceles Triangle 15"/>
          <p:cNvSpPr>
            <a:spLocks noChangeAspect="1"/>
          </p:cNvSpPr>
          <p:nvPr userDrawn="1"/>
        </p:nvSpPr>
        <p:spPr>
          <a:xfrm rot="10800000">
            <a:off x="6027343" y="3678799"/>
            <a:ext cx="137315" cy="118375"/>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Tree>
    <p:extLst>
      <p:ext uri="{BB962C8B-B14F-4D97-AF65-F5344CB8AC3E}">
        <p14:creationId xmlns:p14="http://schemas.microsoft.com/office/powerpoint/2010/main" val="30460839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5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2881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6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9" name="Straight Connector 8"/>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3060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7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51338"/>
            <a:ext cx="10972800" cy="45429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2400">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756221" y="1144965"/>
            <a:ext cx="6826179" cy="5148260"/>
          </a:xfrm>
          <a:prstGeom prst="rect">
            <a:avLst/>
          </a:prstGeom>
        </p:spPr>
        <p:txBody>
          <a:bodyPr anchor="t">
            <a:normAutofit/>
          </a:bodyPr>
          <a:lstStyle>
            <a:lvl1pPr>
              <a:defRPr sz="1867"/>
            </a:lvl1pPr>
            <a:lvl2pPr>
              <a:defRPr sz="1600"/>
            </a:lvl2pPr>
            <a:lvl3pPr>
              <a:defRPr sz="1333"/>
            </a:lvl3pPr>
            <a:lvl4pPr>
              <a:defRPr sz="1200"/>
            </a:lvl4pPr>
            <a:lvl5pPr>
              <a:defRPr sz="10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Rectangle 1"/>
          <p:cNvSpPr/>
          <p:nvPr userDrawn="1"/>
        </p:nvSpPr>
        <p:spPr>
          <a:xfrm>
            <a:off x="609600" y="1144963"/>
            <a:ext cx="4039437" cy="51482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3" name="Text Placeholder 2"/>
          <p:cNvSpPr>
            <a:spLocks noGrp="1"/>
          </p:cNvSpPr>
          <p:nvPr>
            <p:ph type="body" sz="quarter" idx="10" hasCustomPrompt="1"/>
          </p:nvPr>
        </p:nvSpPr>
        <p:spPr>
          <a:xfrm>
            <a:off x="764116" y="1273649"/>
            <a:ext cx="3750944" cy="762817"/>
          </a:xfrm>
        </p:spPr>
        <p:txBody>
          <a:bodyPr lIns="90000" anchor="ctr"/>
          <a:lstStyle>
            <a:lvl1pPr marL="0" indent="0">
              <a:buNone/>
              <a:defRPr sz="1600" b="1" cap="none"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GB" dirty="0"/>
              <a:t>INSERT TEXT HERE</a:t>
            </a:r>
            <a:endParaRPr lang="en-US" dirty="0"/>
          </a:p>
        </p:txBody>
      </p:sp>
      <p:sp>
        <p:nvSpPr>
          <p:cNvPr id="8" name="Text Placeholder 7"/>
          <p:cNvSpPr>
            <a:spLocks noGrp="1"/>
          </p:cNvSpPr>
          <p:nvPr>
            <p:ph type="body" sz="quarter" idx="11"/>
          </p:nvPr>
        </p:nvSpPr>
        <p:spPr>
          <a:xfrm>
            <a:off x="764117" y="2144183"/>
            <a:ext cx="3750943" cy="4005407"/>
          </a:xfrm>
        </p:spPr>
        <p:txBody>
          <a:bodyPr/>
          <a:lstStyle>
            <a:lvl1pPr>
              <a:buClr>
                <a:schemeClr val="bg1"/>
              </a:buCl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7" name="Straight Connector 6"/>
          <p:cNvCxnSpPr/>
          <p:nvPr userDrawn="1"/>
        </p:nvCxnSpPr>
        <p:spPr>
          <a:xfrm>
            <a:off x="764115" y="2100628"/>
            <a:ext cx="3744000" cy="0"/>
          </a:xfrm>
          <a:prstGeom prst="line">
            <a:avLst/>
          </a:prstGeom>
          <a:ln w="127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52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2.xml"/><Relationship Id="rId117" Type="http://schemas.openxmlformats.org/officeDocument/2006/relationships/slideLayout" Target="../slideLayouts/slideLayout143.xml"/><Relationship Id="rId21" Type="http://schemas.openxmlformats.org/officeDocument/2006/relationships/slideLayout" Target="../slideLayouts/slideLayout47.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84" Type="http://schemas.openxmlformats.org/officeDocument/2006/relationships/slideLayout" Target="../slideLayouts/slideLayout110.xml"/><Relationship Id="rId89" Type="http://schemas.openxmlformats.org/officeDocument/2006/relationships/slideLayout" Target="../slideLayouts/slideLayout115.xml"/><Relationship Id="rId112" Type="http://schemas.openxmlformats.org/officeDocument/2006/relationships/slideLayout" Target="../slideLayouts/slideLayout138.xml"/><Relationship Id="rId16" Type="http://schemas.openxmlformats.org/officeDocument/2006/relationships/slideLayout" Target="../slideLayouts/slideLayout42.xml"/><Relationship Id="rId107" Type="http://schemas.openxmlformats.org/officeDocument/2006/relationships/slideLayout" Target="../slideLayouts/slideLayout133.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66" Type="http://schemas.openxmlformats.org/officeDocument/2006/relationships/slideLayout" Target="../slideLayouts/slideLayout92.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87" Type="http://schemas.openxmlformats.org/officeDocument/2006/relationships/slideLayout" Target="../slideLayouts/slideLayout113.xml"/><Relationship Id="rId102" Type="http://schemas.openxmlformats.org/officeDocument/2006/relationships/slideLayout" Target="../slideLayouts/slideLayout128.xml"/><Relationship Id="rId110" Type="http://schemas.openxmlformats.org/officeDocument/2006/relationships/slideLayout" Target="../slideLayouts/slideLayout136.xml"/><Relationship Id="rId115" Type="http://schemas.openxmlformats.org/officeDocument/2006/relationships/slideLayout" Target="../slideLayouts/slideLayout141.xml"/><Relationship Id="rId5" Type="http://schemas.openxmlformats.org/officeDocument/2006/relationships/slideLayout" Target="../slideLayouts/slideLayout31.xml"/><Relationship Id="rId61" Type="http://schemas.openxmlformats.org/officeDocument/2006/relationships/slideLayout" Target="../slideLayouts/slideLayout87.xml"/><Relationship Id="rId82" Type="http://schemas.openxmlformats.org/officeDocument/2006/relationships/slideLayout" Target="../slideLayouts/slideLayout108.xml"/><Relationship Id="rId90" Type="http://schemas.openxmlformats.org/officeDocument/2006/relationships/slideLayout" Target="../slideLayouts/slideLayout116.xml"/><Relationship Id="rId95" Type="http://schemas.openxmlformats.org/officeDocument/2006/relationships/slideLayout" Target="../slideLayouts/slideLayout121.xml"/><Relationship Id="rId19" Type="http://schemas.openxmlformats.org/officeDocument/2006/relationships/slideLayout" Target="../slideLayouts/slideLayout4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77" Type="http://schemas.openxmlformats.org/officeDocument/2006/relationships/slideLayout" Target="../slideLayouts/slideLayout103.xml"/><Relationship Id="rId100" Type="http://schemas.openxmlformats.org/officeDocument/2006/relationships/slideLayout" Target="../slideLayouts/slideLayout126.xml"/><Relationship Id="rId105" Type="http://schemas.openxmlformats.org/officeDocument/2006/relationships/slideLayout" Target="../slideLayouts/slideLayout131.xml"/><Relationship Id="rId113" Type="http://schemas.openxmlformats.org/officeDocument/2006/relationships/slideLayout" Target="../slideLayouts/slideLayout139.xml"/><Relationship Id="rId118" Type="http://schemas.openxmlformats.org/officeDocument/2006/relationships/slideLayout" Target="../slideLayouts/slideLayout144.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80" Type="http://schemas.openxmlformats.org/officeDocument/2006/relationships/slideLayout" Target="../slideLayouts/slideLayout106.xml"/><Relationship Id="rId85" Type="http://schemas.openxmlformats.org/officeDocument/2006/relationships/slideLayout" Target="../slideLayouts/slideLayout111.xml"/><Relationship Id="rId93" Type="http://schemas.openxmlformats.org/officeDocument/2006/relationships/slideLayout" Target="../slideLayouts/slideLayout119.xml"/><Relationship Id="rId98" Type="http://schemas.openxmlformats.org/officeDocument/2006/relationships/slideLayout" Target="../slideLayouts/slideLayout12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103" Type="http://schemas.openxmlformats.org/officeDocument/2006/relationships/slideLayout" Target="../slideLayouts/slideLayout129.xml"/><Relationship Id="rId108" Type="http://schemas.openxmlformats.org/officeDocument/2006/relationships/slideLayout" Target="../slideLayouts/slideLayout134.xml"/><Relationship Id="rId116" Type="http://schemas.openxmlformats.org/officeDocument/2006/relationships/slideLayout" Target="../slideLayouts/slideLayout14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slideLayout" Target="../slideLayouts/slideLayout109.xml"/><Relationship Id="rId88" Type="http://schemas.openxmlformats.org/officeDocument/2006/relationships/slideLayout" Target="../slideLayouts/slideLayout114.xml"/><Relationship Id="rId91" Type="http://schemas.openxmlformats.org/officeDocument/2006/relationships/slideLayout" Target="../slideLayouts/slideLayout117.xml"/><Relationship Id="rId96" Type="http://schemas.openxmlformats.org/officeDocument/2006/relationships/slideLayout" Target="../slideLayouts/slideLayout122.xml"/><Relationship Id="rId111" Type="http://schemas.openxmlformats.org/officeDocument/2006/relationships/slideLayout" Target="../slideLayouts/slideLayout13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6" Type="http://schemas.openxmlformats.org/officeDocument/2006/relationships/slideLayout" Target="../slideLayouts/slideLayout132.xml"/><Relationship Id="rId114" Type="http://schemas.openxmlformats.org/officeDocument/2006/relationships/slideLayout" Target="../slideLayouts/slideLayout140.xml"/><Relationship Id="rId119" Type="http://schemas.openxmlformats.org/officeDocument/2006/relationships/slideLayout" Target="../slideLayouts/slideLayout145.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86" Type="http://schemas.openxmlformats.org/officeDocument/2006/relationships/slideLayout" Target="../slideLayouts/slideLayout112.xml"/><Relationship Id="rId94" Type="http://schemas.openxmlformats.org/officeDocument/2006/relationships/slideLayout" Target="../slideLayouts/slideLayout120.xml"/><Relationship Id="rId99" Type="http://schemas.openxmlformats.org/officeDocument/2006/relationships/slideLayout" Target="../slideLayouts/slideLayout125.xml"/><Relationship Id="rId101" Type="http://schemas.openxmlformats.org/officeDocument/2006/relationships/slideLayout" Target="../slideLayouts/slideLayout12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9" Type="http://schemas.openxmlformats.org/officeDocument/2006/relationships/slideLayout" Target="../slideLayouts/slideLayout65.xml"/><Relationship Id="rId109" Type="http://schemas.openxmlformats.org/officeDocument/2006/relationships/slideLayout" Target="../slideLayouts/slideLayout135.xml"/><Relationship Id="rId34" Type="http://schemas.openxmlformats.org/officeDocument/2006/relationships/slideLayout" Target="../slideLayouts/slideLayout60.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6" Type="http://schemas.openxmlformats.org/officeDocument/2006/relationships/slideLayout" Target="../slideLayouts/slideLayout102.xml"/><Relationship Id="rId97" Type="http://schemas.openxmlformats.org/officeDocument/2006/relationships/slideLayout" Target="../slideLayouts/slideLayout123.xml"/><Relationship Id="rId104" Type="http://schemas.openxmlformats.org/officeDocument/2006/relationships/slideLayout" Target="../slideLayouts/slideLayout130.xml"/><Relationship Id="rId120" Type="http://schemas.openxmlformats.org/officeDocument/2006/relationships/theme" Target="../theme/theme2.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92" Type="http://schemas.openxmlformats.org/officeDocument/2006/relationships/slideLayout" Target="../slideLayouts/slideLayout118.xml"/><Relationship Id="rId2" Type="http://schemas.openxmlformats.org/officeDocument/2006/relationships/slideLayout" Target="../slideLayouts/slideLayout28.xml"/><Relationship Id="rId2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1DBDA1C-F7E4-4269-A6BF-ADB425923679}"/>
              </a:ext>
            </a:extLst>
          </p:cNvPr>
          <p:cNvGrpSpPr/>
          <p:nvPr userDrawn="1"/>
        </p:nvGrpSpPr>
        <p:grpSpPr>
          <a:xfrm>
            <a:off x="-529" y="6392079"/>
            <a:ext cx="1451762" cy="360001"/>
            <a:chOff x="-529" y="6346086"/>
            <a:chExt cx="1451762" cy="360001"/>
          </a:xfrm>
        </p:grpSpPr>
        <p:sp>
          <p:nvSpPr>
            <p:cNvPr id="7" name="Flowchart: Delay 6">
              <a:extLst>
                <a:ext uri="{FF2B5EF4-FFF2-40B4-BE49-F238E27FC236}">
                  <a16:creationId xmlns:a16="http://schemas.microsoft.com/office/drawing/2014/main" id="{D40EC5B4-7469-4217-86B2-055F449F8C0C}"/>
                </a:ext>
              </a:extLst>
            </p:cNvPr>
            <p:cNvSpPr/>
            <p:nvPr userDrawn="1"/>
          </p:nvSpPr>
          <p:spPr>
            <a:xfrm>
              <a:off x="1074941" y="6346086"/>
              <a:ext cx="376292" cy="357795"/>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7AFD2D6C-758D-4858-AD7C-1B3B9670A5BF}"/>
                </a:ext>
              </a:extLst>
            </p:cNvPr>
            <p:cNvSpPr/>
            <p:nvPr userDrawn="1"/>
          </p:nvSpPr>
          <p:spPr>
            <a:xfrm>
              <a:off x="-529" y="6346087"/>
              <a:ext cx="1084704"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23" name="TextBox 22">
            <a:extLst>
              <a:ext uri="{FF2B5EF4-FFF2-40B4-BE49-F238E27FC236}">
                <a16:creationId xmlns:a16="http://schemas.microsoft.com/office/drawing/2014/main" id="{66F56ED7-4E40-4DCE-812B-DAF6C298D983}"/>
              </a:ext>
            </a:extLst>
          </p:cNvPr>
          <p:cNvSpPr txBox="1"/>
          <p:nvPr userDrawn="1"/>
        </p:nvSpPr>
        <p:spPr>
          <a:xfrm>
            <a:off x="410085" y="6372993"/>
            <a:ext cx="10974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4FADD-CF35-4012-A571-892B8AEC603A}" type="slidenum">
              <a:rPr lang="en-GB" sz="1000" smtClean="0">
                <a:solidFill>
                  <a:srgbClr val="02041E"/>
                </a:solidFill>
              </a:rPr>
              <a:t>‹#›</a:t>
            </a:fld>
            <a:endParaRPr lang="en-IL" sz="1000" dirty="0">
              <a:solidFill>
                <a:srgbClr val="02041E"/>
              </a:solidFill>
            </a:endParaRPr>
          </a:p>
        </p:txBody>
      </p:sp>
      <p:sp>
        <p:nvSpPr>
          <p:cNvPr id="3" name="MSIPCMContentMarking" descr="{&quot;HashCode&quot;:1235388660,&quot;Placement&quot;:&quot;Footer&quot;,&quot;Top&quot;:525.346863,&quot;Left&quot;:462.094818,&quot;SlideWidth&quot;:960,&quot;SlideHeight&quot;:540}">
            <a:extLst>
              <a:ext uri="{FF2B5EF4-FFF2-40B4-BE49-F238E27FC236}">
                <a16:creationId xmlns:a16="http://schemas.microsoft.com/office/drawing/2014/main" id="{4EB1610D-1C07-4CBD-85D4-A0B089BC58BC}"/>
              </a:ext>
            </a:extLst>
          </p:cNvPr>
          <p:cNvSpPr txBox="1"/>
          <p:nvPr userDrawn="1"/>
        </p:nvSpPr>
        <p:spPr>
          <a:xfrm>
            <a:off x="5868604" y="66719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en-US" sz="600">
                <a:solidFill>
                  <a:srgbClr val="626469"/>
                </a:solidFill>
                <a:latin typeface="Arial" panose="020B0604020202020204" pitchFamily="34" charset="0"/>
              </a:rPr>
              <a:t>Internal</a:t>
            </a:r>
          </a:p>
        </p:txBody>
      </p:sp>
    </p:spTree>
    <p:extLst>
      <p:ext uri="{BB962C8B-B14F-4D97-AF65-F5344CB8AC3E}">
        <p14:creationId xmlns:p14="http://schemas.microsoft.com/office/powerpoint/2010/main" val="4172338302"/>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700" r:id="rId3"/>
    <p:sldLayoutId id="2147483704" r:id="rId4"/>
    <p:sldLayoutId id="2147483674" r:id="rId5"/>
    <p:sldLayoutId id="2147483694" r:id="rId6"/>
    <p:sldLayoutId id="2147483678" r:id="rId7"/>
    <p:sldLayoutId id="2147483693" r:id="rId8"/>
    <p:sldLayoutId id="2147483675" r:id="rId9"/>
    <p:sldLayoutId id="2147483686" r:id="rId10"/>
    <p:sldLayoutId id="2147483688" r:id="rId11"/>
    <p:sldLayoutId id="2147483689" r:id="rId12"/>
    <p:sldLayoutId id="2147483695" r:id="rId13"/>
    <p:sldLayoutId id="2147483698" r:id="rId14"/>
    <p:sldLayoutId id="2147483651" r:id="rId15"/>
    <p:sldLayoutId id="2147483697" r:id="rId16"/>
    <p:sldLayoutId id="2147483705" r:id="rId17"/>
    <p:sldLayoutId id="2147483706" r:id="rId18"/>
    <p:sldLayoutId id="2147483682" r:id="rId19"/>
    <p:sldLayoutId id="2147483701" r:id="rId20"/>
    <p:sldLayoutId id="2147483702" r:id="rId21"/>
    <p:sldLayoutId id="2147483703" r:id="rId22"/>
    <p:sldLayoutId id="2147483683" r:id="rId23"/>
    <p:sldLayoutId id="2147483684" r:id="rId24"/>
    <p:sldLayoutId id="2147483691" r:id="rId25"/>
    <p:sldLayoutId id="2147483692"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359" y="341376"/>
            <a:ext cx="4267200" cy="12192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345359" y="1665250"/>
            <a:ext cx="11503741" cy="4646073"/>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0" name="Group 109"/>
          <p:cNvGrpSpPr/>
          <p:nvPr userDrawn="1"/>
        </p:nvGrpSpPr>
        <p:grpSpPr>
          <a:xfrm>
            <a:off x="5342287" y="-207281"/>
            <a:ext cx="203200" cy="162820"/>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userDrawn="1"/>
        </p:nvGrpSpPr>
        <p:grpSpPr>
          <a:xfrm>
            <a:off x="4720784" y="-207281"/>
            <a:ext cx="203200" cy="162820"/>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userDrawn="1"/>
        </p:nvGrpSpPr>
        <p:grpSpPr>
          <a:xfrm>
            <a:off x="4099281" y="-207281"/>
            <a:ext cx="203200" cy="162820"/>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userDrawn="1"/>
        </p:nvGrpSpPr>
        <p:grpSpPr>
          <a:xfrm>
            <a:off x="3477779" y="-207281"/>
            <a:ext cx="203200" cy="162820"/>
            <a:chOff x="7983415" y="6582508"/>
            <a:chExt cx="152400" cy="486507"/>
          </a:xfrm>
        </p:grpSpPr>
        <p:cxnSp>
          <p:nvCxnSpPr>
            <p:cNvPr id="120" name="Straight Connector 1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userDrawn="1"/>
        </p:nvGrpSpPr>
        <p:grpSpPr>
          <a:xfrm>
            <a:off x="2856276" y="-207281"/>
            <a:ext cx="203200" cy="162820"/>
            <a:chOff x="7983415" y="6582508"/>
            <a:chExt cx="152400" cy="486507"/>
          </a:xfrm>
        </p:grpSpPr>
        <p:cxnSp>
          <p:nvCxnSpPr>
            <p:cNvPr id="123" name="Straight Connector 1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2234773" y="-207281"/>
            <a:ext cx="203200" cy="162820"/>
            <a:chOff x="7983415" y="6582508"/>
            <a:chExt cx="152400" cy="486507"/>
          </a:xfrm>
        </p:grpSpPr>
        <p:cxnSp>
          <p:nvCxnSpPr>
            <p:cNvPr id="126" name="Straight Connector 1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69" name="Straight Connector 168"/>
          <p:cNvCxnSpPr/>
          <p:nvPr userDrawn="1"/>
        </p:nvCxnSpPr>
        <p:spPr>
          <a:xfrm>
            <a:off x="573465" y="-207281"/>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p:cNvGrpSpPr/>
          <p:nvPr userDrawn="1"/>
        </p:nvGrpSpPr>
        <p:grpSpPr>
          <a:xfrm>
            <a:off x="991768" y="-207281"/>
            <a:ext cx="203200" cy="162820"/>
            <a:chOff x="7983415" y="6582508"/>
            <a:chExt cx="152400" cy="486507"/>
          </a:xfrm>
        </p:grpSpPr>
        <p:cxnSp>
          <p:nvCxnSpPr>
            <p:cNvPr id="171" name="Straight Connector 1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613271" y="-207281"/>
            <a:ext cx="203200" cy="162820"/>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a:off x="9692805" y="-207281"/>
            <a:ext cx="203200" cy="162820"/>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a:off x="9071303" y="-207281"/>
            <a:ext cx="2032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a:off x="8449800" y="-207281"/>
            <a:ext cx="203200" cy="162820"/>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a:off x="7828297" y="-207281"/>
            <a:ext cx="203200" cy="162820"/>
            <a:chOff x="7983415" y="6582508"/>
            <a:chExt cx="152400" cy="486507"/>
          </a:xfrm>
        </p:grpSpPr>
        <p:cxnSp>
          <p:nvCxnSpPr>
            <p:cNvPr id="243" name="Straight Connector 2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a:off x="7206795" y="-207281"/>
            <a:ext cx="203200" cy="162820"/>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a:off x="6585292" y="-207281"/>
            <a:ext cx="203200" cy="162820"/>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a:off x="5963789" y="-207281"/>
            <a:ext cx="203200" cy="162820"/>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p:nvPr userDrawn="1"/>
        </p:nvCxnSpPr>
        <p:spPr>
          <a:xfrm>
            <a:off x="11557316" y="-207281"/>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9" name="Group 268"/>
          <p:cNvGrpSpPr/>
          <p:nvPr userDrawn="1"/>
        </p:nvGrpSpPr>
        <p:grpSpPr>
          <a:xfrm>
            <a:off x="10935811" y="-207281"/>
            <a:ext cx="2032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10314308" y="-207281"/>
            <a:ext cx="203200" cy="162820"/>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userDrawn="1"/>
        </p:nvGrpSpPr>
        <p:grpSpPr>
          <a:xfrm>
            <a:off x="5342287" y="6914397"/>
            <a:ext cx="203200" cy="162820"/>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userDrawn="1"/>
        </p:nvGrpSpPr>
        <p:grpSpPr>
          <a:xfrm>
            <a:off x="4720784" y="6914397"/>
            <a:ext cx="203200" cy="162820"/>
            <a:chOff x="7983415" y="6582508"/>
            <a:chExt cx="152400" cy="486507"/>
          </a:xfrm>
        </p:grpSpPr>
        <p:cxnSp>
          <p:nvCxnSpPr>
            <p:cNvPr id="336" name="Straight Connector 3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userDrawn="1"/>
        </p:nvGrpSpPr>
        <p:grpSpPr>
          <a:xfrm>
            <a:off x="4099281" y="6914397"/>
            <a:ext cx="203200" cy="162820"/>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userDrawn="1"/>
        </p:nvGrpSpPr>
        <p:grpSpPr>
          <a:xfrm>
            <a:off x="3477779" y="6914397"/>
            <a:ext cx="203200" cy="162820"/>
            <a:chOff x="7983415" y="6582508"/>
            <a:chExt cx="152400" cy="486507"/>
          </a:xfrm>
        </p:grpSpPr>
        <p:cxnSp>
          <p:nvCxnSpPr>
            <p:cNvPr id="342" name="Straight Connector 3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userDrawn="1"/>
        </p:nvGrpSpPr>
        <p:grpSpPr>
          <a:xfrm>
            <a:off x="2856276" y="6914397"/>
            <a:ext cx="203200" cy="162820"/>
            <a:chOff x="7983415" y="6582508"/>
            <a:chExt cx="152400" cy="486507"/>
          </a:xfrm>
        </p:grpSpPr>
        <p:cxnSp>
          <p:nvCxnSpPr>
            <p:cNvPr id="345" name="Straight Connector 3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a:off x="2234773" y="6914397"/>
            <a:ext cx="203200" cy="162820"/>
            <a:chOff x="7983415" y="6582508"/>
            <a:chExt cx="152400" cy="486507"/>
          </a:xfrm>
        </p:grpSpPr>
        <p:cxnSp>
          <p:nvCxnSpPr>
            <p:cNvPr id="348" name="Straight Connector 3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0" name="Straight Connector 349"/>
          <p:cNvCxnSpPr/>
          <p:nvPr userDrawn="1"/>
        </p:nvCxnSpPr>
        <p:spPr>
          <a:xfrm>
            <a:off x="573465" y="69143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1" name="Group 350"/>
          <p:cNvGrpSpPr/>
          <p:nvPr userDrawn="1"/>
        </p:nvGrpSpPr>
        <p:grpSpPr>
          <a:xfrm>
            <a:off x="991768" y="6914397"/>
            <a:ext cx="203200" cy="162820"/>
            <a:chOff x="7983415" y="6582508"/>
            <a:chExt cx="152400" cy="486507"/>
          </a:xfrm>
        </p:grpSpPr>
        <p:cxnSp>
          <p:nvCxnSpPr>
            <p:cNvPr id="352" name="Straight Connector 3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a:off x="1613271" y="6914397"/>
            <a:ext cx="203200" cy="162820"/>
            <a:chOff x="7983415" y="6582508"/>
            <a:chExt cx="152400" cy="486507"/>
          </a:xfrm>
        </p:grpSpPr>
        <p:cxnSp>
          <p:nvCxnSpPr>
            <p:cNvPr id="355" name="Straight Connector 3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7" name="Group 356"/>
          <p:cNvGrpSpPr/>
          <p:nvPr userDrawn="1"/>
        </p:nvGrpSpPr>
        <p:grpSpPr>
          <a:xfrm>
            <a:off x="9692805" y="6914397"/>
            <a:ext cx="203200" cy="162820"/>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userDrawn="1"/>
        </p:nvGrpSpPr>
        <p:grpSpPr>
          <a:xfrm>
            <a:off x="9071303" y="6914397"/>
            <a:ext cx="203200" cy="162820"/>
            <a:chOff x="7983415" y="6582508"/>
            <a:chExt cx="152400" cy="486507"/>
          </a:xfrm>
        </p:grpSpPr>
        <p:cxnSp>
          <p:nvCxnSpPr>
            <p:cNvPr id="361" name="Straight Connector 3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userDrawn="1"/>
        </p:nvGrpSpPr>
        <p:grpSpPr>
          <a:xfrm>
            <a:off x="8449800" y="6914397"/>
            <a:ext cx="203200" cy="162820"/>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6" name="Group 365"/>
          <p:cNvGrpSpPr/>
          <p:nvPr userDrawn="1"/>
        </p:nvGrpSpPr>
        <p:grpSpPr>
          <a:xfrm>
            <a:off x="7828297" y="6914397"/>
            <a:ext cx="203200" cy="162820"/>
            <a:chOff x="7983415" y="6582508"/>
            <a:chExt cx="152400" cy="486507"/>
          </a:xfrm>
        </p:grpSpPr>
        <p:cxnSp>
          <p:nvCxnSpPr>
            <p:cNvPr id="367" name="Straight Connector 3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userDrawn="1"/>
        </p:nvGrpSpPr>
        <p:grpSpPr>
          <a:xfrm>
            <a:off x="7206795" y="6914397"/>
            <a:ext cx="203200" cy="162820"/>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userDrawn="1"/>
        </p:nvGrpSpPr>
        <p:grpSpPr>
          <a:xfrm>
            <a:off x="6585292" y="6914397"/>
            <a:ext cx="203200" cy="162820"/>
            <a:chOff x="7983415" y="6582508"/>
            <a:chExt cx="152400" cy="486507"/>
          </a:xfrm>
        </p:grpSpPr>
        <p:cxnSp>
          <p:nvCxnSpPr>
            <p:cNvPr id="373" name="Straight Connector 3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5" name="Group 374"/>
          <p:cNvGrpSpPr/>
          <p:nvPr userDrawn="1"/>
        </p:nvGrpSpPr>
        <p:grpSpPr>
          <a:xfrm>
            <a:off x="5963789" y="6914397"/>
            <a:ext cx="203200" cy="162820"/>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78" name="Straight Connector 377"/>
          <p:cNvCxnSpPr/>
          <p:nvPr userDrawn="1"/>
        </p:nvCxnSpPr>
        <p:spPr>
          <a:xfrm>
            <a:off x="11557316" y="69143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a:off x="10935811" y="6914397"/>
            <a:ext cx="203200" cy="162820"/>
            <a:chOff x="7983415" y="6582508"/>
            <a:chExt cx="152400" cy="486507"/>
          </a:xfrm>
        </p:grpSpPr>
        <p:cxnSp>
          <p:nvCxnSpPr>
            <p:cNvPr id="380" name="Straight Connector 3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a:off x="10314308" y="6914397"/>
            <a:ext cx="203200" cy="162820"/>
            <a:chOff x="7983415" y="6582508"/>
            <a:chExt cx="152400" cy="486507"/>
          </a:xfrm>
        </p:grpSpPr>
        <p:cxnSp>
          <p:nvCxnSpPr>
            <p:cNvPr id="383" name="Straight Connector 3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0" name="Group 409"/>
          <p:cNvGrpSpPr/>
          <p:nvPr userDrawn="1"/>
        </p:nvGrpSpPr>
        <p:grpSpPr>
          <a:xfrm rot="5400000">
            <a:off x="-233045" y="6073731"/>
            <a:ext cx="203200" cy="162820"/>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3" name="Group 412"/>
          <p:cNvGrpSpPr/>
          <p:nvPr userDrawn="1"/>
        </p:nvGrpSpPr>
        <p:grpSpPr>
          <a:xfrm rot="5400000">
            <a:off x="-233045" y="5446833"/>
            <a:ext cx="203200" cy="162820"/>
            <a:chOff x="7983415" y="6582508"/>
            <a:chExt cx="152400" cy="486507"/>
          </a:xfrm>
        </p:grpSpPr>
        <p:cxnSp>
          <p:nvCxnSpPr>
            <p:cNvPr id="414" name="Straight Connector 4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rot="5400000">
            <a:off x="-233045" y="4819934"/>
            <a:ext cx="203200" cy="162820"/>
            <a:chOff x="7983415" y="6582508"/>
            <a:chExt cx="152400" cy="486507"/>
          </a:xfrm>
        </p:grpSpPr>
        <p:cxnSp>
          <p:nvCxnSpPr>
            <p:cNvPr id="417" name="Straight Connector 4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rot="5400000">
            <a:off x="-233045" y="4193035"/>
            <a:ext cx="203200" cy="162820"/>
            <a:chOff x="7983415" y="6582508"/>
            <a:chExt cx="152400" cy="486507"/>
          </a:xfrm>
        </p:grpSpPr>
        <p:cxnSp>
          <p:nvCxnSpPr>
            <p:cNvPr id="420" name="Straight Connector 4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rot="5400000">
            <a:off x="-233045" y="3566137"/>
            <a:ext cx="203200" cy="162820"/>
            <a:chOff x="7983415" y="6582508"/>
            <a:chExt cx="152400" cy="486507"/>
          </a:xfrm>
        </p:grpSpPr>
        <p:cxnSp>
          <p:nvCxnSpPr>
            <p:cNvPr id="423" name="Straight Connector 4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rot="5400000">
            <a:off x="-233045" y="2939238"/>
            <a:ext cx="203200" cy="162820"/>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userDrawn="1"/>
        </p:nvGrpSpPr>
        <p:grpSpPr>
          <a:xfrm rot="5400000">
            <a:off x="-233045" y="2312339"/>
            <a:ext cx="203200" cy="162820"/>
            <a:chOff x="7983415" y="6582508"/>
            <a:chExt cx="152400" cy="486507"/>
          </a:xfrm>
        </p:grpSpPr>
        <p:cxnSp>
          <p:nvCxnSpPr>
            <p:cNvPr id="429" name="Straight Connector 4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464" name="Straight Connector 463"/>
          <p:cNvCxnSpPr/>
          <p:nvPr userDrawn="1"/>
        </p:nvCxnSpPr>
        <p:spPr>
          <a:xfrm>
            <a:off x="12192000" y="6499981"/>
            <a:ext cx="219456"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userDrawn="1"/>
        </p:nvCxnSpPr>
        <p:spPr>
          <a:xfrm>
            <a:off x="12192000" y="321432"/>
            <a:ext cx="219456"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249768" y="6495748"/>
            <a:ext cx="219456"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a:off x="-245533" y="321432"/>
            <a:ext cx="219456"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11849100" y="-259128"/>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347133" y="-249604"/>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11850159" y="6841825"/>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347133" y="6838651"/>
            <a:ext cx="0" cy="219456"/>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75F83E5F-1584-418E-AB32-686B252559C4}"/>
              </a:ext>
            </a:extLst>
          </p:cNvPr>
          <p:cNvGrpSpPr/>
          <p:nvPr userDrawn="1"/>
        </p:nvGrpSpPr>
        <p:grpSpPr>
          <a:xfrm rot="5400000">
            <a:off x="-233047" y="644663"/>
            <a:ext cx="203200" cy="162820"/>
            <a:chOff x="7983415" y="6582508"/>
            <a:chExt cx="152400" cy="486507"/>
          </a:xfrm>
        </p:grpSpPr>
        <p:cxnSp>
          <p:nvCxnSpPr>
            <p:cNvPr id="189" name="Straight Connector 188">
              <a:extLst>
                <a:ext uri="{FF2B5EF4-FFF2-40B4-BE49-F238E27FC236}">
                  <a16:creationId xmlns:a16="http://schemas.microsoft.com/office/drawing/2014/main" id="{67B97FE4-6907-4D19-80E2-B08795F8E2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7A6D41-0871-4DCF-AB73-960B92AC3FB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A52D6863-EDD4-4B25-AC64-D536AEC5F7D3}"/>
              </a:ext>
            </a:extLst>
          </p:cNvPr>
          <p:cNvGrpSpPr/>
          <p:nvPr userDrawn="1"/>
        </p:nvGrpSpPr>
        <p:grpSpPr>
          <a:xfrm rot="5400000">
            <a:off x="-233047" y="1898461"/>
            <a:ext cx="203200" cy="162820"/>
            <a:chOff x="7983415" y="6582508"/>
            <a:chExt cx="152400" cy="486507"/>
          </a:xfrm>
        </p:grpSpPr>
        <p:cxnSp>
          <p:nvCxnSpPr>
            <p:cNvPr id="192" name="Straight Connector 191">
              <a:extLst>
                <a:ext uri="{FF2B5EF4-FFF2-40B4-BE49-F238E27FC236}">
                  <a16:creationId xmlns:a16="http://schemas.microsoft.com/office/drawing/2014/main" id="{F43FA92A-8FD9-4BAD-B44B-7432A014D55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3D7BA3-06F2-441F-A966-E0C0FE008D4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943A3299-C348-4767-B606-C5FA8A936C27}"/>
              </a:ext>
            </a:extLst>
          </p:cNvPr>
          <p:cNvGrpSpPr/>
          <p:nvPr userDrawn="1"/>
        </p:nvGrpSpPr>
        <p:grpSpPr>
          <a:xfrm rot="5400000">
            <a:off x="-233047" y="1271562"/>
            <a:ext cx="203200" cy="162820"/>
            <a:chOff x="7983415" y="6582508"/>
            <a:chExt cx="152400" cy="486507"/>
          </a:xfrm>
        </p:grpSpPr>
        <p:cxnSp>
          <p:nvCxnSpPr>
            <p:cNvPr id="195" name="Straight Connector 194">
              <a:extLst>
                <a:ext uri="{FF2B5EF4-FFF2-40B4-BE49-F238E27FC236}">
                  <a16:creationId xmlns:a16="http://schemas.microsoft.com/office/drawing/2014/main" id="{72100A1E-28D5-443B-A19E-2310B6C2174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8A4DB2-1491-46C6-827C-8B62FD030E0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FE2B4BD0-6636-4728-8B3D-ADEC99C16D31}"/>
              </a:ext>
            </a:extLst>
          </p:cNvPr>
          <p:cNvGrpSpPr/>
          <p:nvPr userDrawn="1"/>
        </p:nvGrpSpPr>
        <p:grpSpPr>
          <a:xfrm rot="5400000">
            <a:off x="12181980" y="6073733"/>
            <a:ext cx="203200" cy="162820"/>
            <a:chOff x="7983415" y="6582508"/>
            <a:chExt cx="152400" cy="486507"/>
          </a:xfrm>
        </p:grpSpPr>
        <p:cxnSp>
          <p:nvCxnSpPr>
            <p:cNvPr id="198" name="Straight Connector 197">
              <a:extLst>
                <a:ext uri="{FF2B5EF4-FFF2-40B4-BE49-F238E27FC236}">
                  <a16:creationId xmlns:a16="http://schemas.microsoft.com/office/drawing/2014/main" id="{0AB60D28-117E-409C-A136-1DBF60BA90C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41FD56-909C-4A84-89E3-D29C477936DB}"/>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C3E6A41A-8978-4303-93F3-613B03ED32B4}"/>
              </a:ext>
            </a:extLst>
          </p:cNvPr>
          <p:cNvGrpSpPr/>
          <p:nvPr userDrawn="1"/>
        </p:nvGrpSpPr>
        <p:grpSpPr>
          <a:xfrm rot="5400000">
            <a:off x="12181980" y="5446834"/>
            <a:ext cx="203200" cy="162820"/>
            <a:chOff x="7983415" y="6582508"/>
            <a:chExt cx="152400" cy="486507"/>
          </a:xfrm>
        </p:grpSpPr>
        <p:cxnSp>
          <p:nvCxnSpPr>
            <p:cNvPr id="201" name="Straight Connector 200">
              <a:extLst>
                <a:ext uri="{FF2B5EF4-FFF2-40B4-BE49-F238E27FC236}">
                  <a16:creationId xmlns:a16="http://schemas.microsoft.com/office/drawing/2014/main" id="{ECA738CC-4591-4E58-A82B-FC45FA8357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6AF7FC9-16F9-4DE9-91C2-1EF8443DC4A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020BBA68-6EF9-47E3-9A06-67C2E90755B7}"/>
              </a:ext>
            </a:extLst>
          </p:cNvPr>
          <p:cNvGrpSpPr/>
          <p:nvPr userDrawn="1"/>
        </p:nvGrpSpPr>
        <p:grpSpPr>
          <a:xfrm rot="5400000">
            <a:off x="12181980" y="4819935"/>
            <a:ext cx="203200" cy="162820"/>
            <a:chOff x="7983415" y="6582508"/>
            <a:chExt cx="152400" cy="486507"/>
          </a:xfrm>
        </p:grpSpPr>
        <p:cxnSp>
          <p:nvCxnSpPr>
            <p:cNvPr id="204" name="Straight Connector 203">
              <a:extLst>
                <a:ext uri="{FF2B5EF4-FFF2-40B4-BE49-F238E27FC236}">
                  <a16:creationId xmlns:a16="http://schemas.microsoft.com/office/drawing/2014/main" id="{7C5CA2BF-F4F8-4264-8B0C-0FADD8246F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65DC1-6F9B-4CC5-A0E2-A7CE9C06DDC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2819C52-F4FF-4650-A6C1-2AA769CD85C0}"/>
              </a:ext>
            </a:extLst>
          </p:cNvPr>
          <p:cNvGrpSpPr/>
          <p:nvPr userDrawn="1"/>
        </p:nvGrpSpPr>
        <p:grpSpPr>
          <a:xfrm rot="5400000">
            <a:off x="12181980" y="4193037"/>
            <a:ext cx="203200" cy="162820"/>
            <a:chOff x="7983415" y="6582508"/>
            <a:chExt cx="152400" cy="486507"/>
          </a:xfrm>
        </p:grpSpPr>
        <p:cxnSp>
          <p:nvCxnSpPr>
            <p:cNvPr id="207" name="Straight Connector 206">
              <a:extLst>
                <a:ext uri="{FF2B5EF4-FFF2-40B4-BE49-F238E27FC236}">
                  <a16:creationId xmlns:a16="http://schemas.microsoft.com/office/drawing/2014/main" id="{B8BFE1A2-E3DE-4CFE-AD19-CE62C8E7CE7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A06674-129F-47B9-8D9E-A95FAC5BE7B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1EFEB541-DF06-4A78-AD8F-7E7036227BBC}"/>
              </a:ext>
            </a:extLst>
          </p:cNvPr>
          <p:cNvGrpSpPr/>
          <p:nvPr userDrawn="1"/>
        </p:nvGrpSpPr>
        <p:grpSpPr>
          <a:xfrm rot="5400000">
            <a:off x="12181980" y="3566138"/>
            <a:ext cx="203200" cy="162820"/>
            <a:chOff x="7983415" y="6582508"/>
            <a:chExt cx="152400" cy="486507"/>
          </a:xfrm>
        </p:grpSpPr>
        <p:cxnSp>
          <p:nvCxnSpPr>
            <p:cNvPr id="210" name="Straight Connector 209">
              <a:extLst>
                <a:ext uri="{FF2B5EF4-FFF2-40B4-BE49-F238E27FC236}">
                  <a16:creationId xmlns:a16="http://schemas.microsoft.com/office/drawing/2014/main" id="{9FF4647B-0EA6-4DA6-ACF8-D7A297A03A3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5DADA63-7EAC-4ADE-A102-354C0094074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A476E04-B54A-425D-8F2C-0BDB5D9F7F14}"/>
              </a:ext>
            </a:extLst>
          </p:cNvPr>
          <p:cNvGrpSpPr/>
          <p:nvPr userDrawn="1"/>
        </p:nvGrpSpPr>
        <p:grpSpPr>
          <a:xfrm rot="5400000">
            <a:off x="12181980" y="2939239"/>
            <a:ext cx="203200" cy="162820"/>
            <a:chOff x="7983415" y="6582508"/>
            <a:chExt cx="152400" cy="486507"/>
          </a:xfrm>
        </p:grpSpPr>
        <p:cxnSp>
          <p:nvCxnSpPr>
            <p:cNvPr id="213" name="Straight Connector 212">
              <a:extLst>
                <a:ext uri="{FF2B5EF4-FFF2-40B4-BE49-F238E27FC236}">
                  <a16:creationId xmlns:a16="http://schemas.microsoft.com/office/drawing/2014/main" id="{9167C050-C59D-45D6-AFCB-F337EA4A15E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84EE3FF-1DC0-4EE9-A3B5-F3264D8E567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11B0E357-729C-435E-B819-F50FF8C46F58}"/>
              </a:ext>
            </a:extLst>
          </p:cNvPr>
          <p:cNvGrpSpPr/>
          <p:nvPr userDrawn="1"/>
        </p:nvGrpSpPr>
        <p:grpSpPr>
          <a:xfrm rot="5400000">
            <a:off x="12181980" y="2312341"/>
            <a:ext cx="203200" cy="162820"/>
            <a:chOff x="7983415" y="6582508"/>
            <a:chExt cx="152400" cy="486507"/>
          </a:xfrm>
        </p:grpSpPr>
        <p:cxnSp>
          <p:nvCxnSpPr>
            <p:cNvPr id="216" name="Straight Connector 215">
              <a:extLst>
                <a:ext uri="{FF2B5EF4-FFF2-40B4-BE49-F238E27FC236}">
                  <a16:creationId xmlns:a16="http://schemas.microsoft.com/office/drawing/2014/main" id="{68929BEA-8529-48BC-B27A-6E5314E2061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00CE15E-70BF-48E0-A2C9-4E55ABA16A7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42188881-662D-45BA-BEB2-9498CBC24C3F}"/>
              </a:ext>
            </a:extLst>
          </p:cNvPr>
          <p:cNvGrpSpPr/>
          <p:nvPr userDrawn="1"/>
        </p:nvGrpSpPr>
        <p:grpSpPr>
          <a:xfrm rot="5400000">
            <a:off x="12181980" y="644665"/>
            <a:ext cx="203200" cy="162820"/>
            <a:chOff x="7983415" y="6582508"/>
            <a:chExt cx="152400" cy="486507"/>
          </a:xfrm>
        </p:grpSpPr>
        <p:cxnSp>
          <p:nvCxnSpPr>
            <p:cNvPr id="219" name="Straight Connector 218">
              <a:extLst>
                <a:ext uri="{FF2B5EF4-FFF2-40B4-BE49-F238E27FC236}">
                  <a16:creationId xmlns:a16="http://schemas.microsoft.com/office/drawing/2014/main" id="{222BF96C-1E11-4233-88D5-FB831C9DDDF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2304F9B-CADD-4E53-BC52-E1178D09F69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5C9C9F40-BA73-4F0F-84AE-96B9F7AE2EA9}"/>
              </a:ext>
            </a:extLst>
          </p:cNvPr>
          <p:cNvGrpSpPr/>
          <p:nvPr userDrawn="1"/>
        </p:nvGrpSpPr>
        <p:grpSpPr>
          <a:xfrm rot="5400000">
            <a:off x="12181980" y="1898462"/>
            <a:ext cx="203200" cy="162820"/>
            <a:chOff x="7983415" y="6582508"/>
            <a:chExt cx="152400" cy="486507"/>
          </a:xfrm>
        </p:grpSpPr>
        <p:cxnSp>
          <p:nvCxnSpPr>
            <p:cNvPr id="222" name="Straight Connector 221">
              <a:extLst>
                <a:ext uri="{FF2B5EF4-FFF2-40B4-BE49-F238E27FC236}">
                  <a16:creationId xmlns:a16="http://schemas.microsoft.com/office/drawing/2014/main" id="{E20A52A5-77EB-4BC6-95CB-53DE3C0C3D3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79CAFE-BA43-469C-868A-62BDBCF1A8D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3EE846E6-43A5-4D07-B942-428F70C264D2}"/>
              </a:ext>
            </a:extLst>
          </p:cNvPr>
          <p:cNvGrpSpPr/>
          <p:nvPr userDrawn="1"/>
        </p:nvGrpSpPr>
        <p:grpSpPr>
          <a:xfrm rot="5400000">
            <a:off x="12181980" y="1271563"/>
            <a:ext cx="203200" cy="162820"/>
            <a:chOff x="7983415" y="6582508"/>
            <a:chExt cx="152400" cy="486507"/>
          </a:xfrm>
        </p:grpSpPr>
        <p:cxnSp>
          <p:nvCxnSpPr>
            <p:cNvPr id="225" name="Straight Connector 224">
              <a:extLst>
                <a:ext uri="{FF2B5EF4-FFF2-40B4-BE49-F238E27FC236}">
                  <a16:creationId xmlns:a16="http://schemas.microsoft.com/office/drawing/2014/main" id="{61FE6C1D-8F02-4451-9FAC-6B83F9796C1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3D3BD2C-5025-40B4-BBD1-9C734CBD9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5" name="MSIPCMContentMarking" descr="{&quot;HashCode&quot;:1235388660,&quot;Placement&quot;:&quot;Footer&quot;,&quot;Top&quot;:525.346863,&quot;Left&quot;:462.094818,&quot;SlideWidth&quot;:960,&quot;SlideHeight&quot;:540}">
            <a:extLst>
              <a:ext uri="{FF2B5EF4-FFF2-40B4-BE49-F238E27FC236}">
                <a16:creationId xmlns:a16="http://schemas.microsoft.com/office/drawing/2014/main" id="{3CE7DB4A-21FD-43F5-88E5-F1BE391A5E2E}"/>
              </a:ext>
            </a:extLst>
          </p:cNvPr>
          <p:cNvSpPr txBox="1"/>
          <p:nvPr userDrawn="1"/>
        </p:nvSpPr>
        <p:spPr>
          <a:xfrm>
            <a:off x="5868604" y="66719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en-US" sz="600">
                <a:solidFill>
                  <a:srgbClr val="626469"/>
                </a:solidFill>
                <a:latin typeface="Arial" panose="020B0604020202020204" pitchFamily="34" charset="0"/>
                <a:cs typeface="Arial" panose="020B0604020202020204" pitchFamily="34" charset="0"/>
              </a:rPr>
              <a:t>Internal</a:t>
            </a:r>
            <a:endParaRPr lang="en-US" sz="600" dirty="0">
              <a:solidFill>
                <a:srgbClr val="62646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81229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4" r:id="rId56"/>
    <p:sldLayoutId id="2147483765" r:id="rId57"/>
    <p:sldLayoutId id="2147483766" r:id="rId58"/>
    <p:sldLayoutId id="2147483767" r:id="rId59"/>
    <p:sldLayoutId id="2147483768" r:id="rId60"/>
    <p:sldLayoutId id="2147483769" r:id="rId61"/>
    <p:sldLayoutId id="2147483770" r:id="rId62"/>
    <p:sldLayoutId id="2147483771" r:id="rId63"/>
    <p:sldLayoutId id="2147483772" r:id="rId64"/>
    <p:sldLayoutId id="2147483773" r:id="rId65"/>
    <p:sldLayoutId id="2147483774" r:id="rId66"/>
    <p:sldLayoutId id="2147483775" r:id="rId67"/>
    <p:sldLayoutId id="2147483776" r:id="rId68"/>
    <p:sldLayoutId id="2147483777" r:id="rId69"/>
    <p:sldLayoutId id="2147483778" r:id="rId70"/>
    <p:sldLayoutId id="2147483779" r:id="rId71"/>
    <p:sldLayoutId id="2147483780" r:id="rId72"/>
    <p:sldLayoutId id="2147483781" r:id="rId73"/>
    <p:sldLayoutId id="2147483782" r:id="rId74"/>
    <p:sldLayoutId id="2147483783" r:id="rId75"/>
    <p:sldLayoutId id="2147483784" r:id="rId76"/>
    <p:sldLayoutId id="2147483785" r:id="rId77"/>
    <p:sldLayoutId id="2147483786" r:id="rId78"/>
    <p:sldLayoutId id="2147483787" r:id="rId79"/>
    <p:sldLayoutId id="2147483788" r:id="rId80"/>
    <p:sldLayoutId id="2147483789" r:id="rId81"/>
    <p:sldLayoutId id="2147483790" r:id="rId82"/>
    <p:sldLayoutId id="2147483791" r:id="rId83"/>
    <p:sldLayoutId id="2147483792" r:id="rId84"/>
    <p:sldLayoutId id="2147483794" r:id="rId85"/>
    <p:sldLayoutId id="2147483795" r:id="rId86"/>
    <p:sldLayoutId id="2147483796" r:id="rId87"/>
    <p:sldLayoutId id="2147483797" r:id="rId88"/>
    <p:sldLayoutId id="2147483798" r:id="rId89"/>
    <p:sldLayoutId id="2147483799" r:id="rId90"/>
    <p:sldLayoutId id="2147483800" r:id="rId91"/>
    <p:sldLayoutId id="2147483801" r:id="rId92"/>
    <p:sldLayoutId id="2147483802" r:id="rId93"/>
    <p:sldLayoutId id="2147483803" r:id="rId94"/>
    <p:sldLayoutId id="2147483804" r:id="rId95"/>
    <p:sldLayoutId id="2147483805" r:id="rId96"/>
    <p:sldLayoutId id="2147483806" r:id="rId97"/>
    <p:sldLayoutId id="2147483807" r:id="rId98"/>
    <p:sldLayoutId id="2147483808" r:id="rId99"/>
    <p:sldLayoutId id="2147483809" r:id="rId100"/>
    <p:sldLayoutId id="2147483810" r:id="rId101"/>
    <p:sldLayoutId id="2147483811" r:id="rId102"/>
    <p:sldLayoutId id="2147483812" r:id="rId103"/>
    <p:sldLayoutId id="2147483813" r:id="rId104"/>
    <p:sldLayoutId id="2147483814" r:id="rId105"/>
    <p:sldLayoutId id="2147483815" r:id="rId106"/>
    <p:sldLayoutId id="2147483816" r:id="rId107"/>
    <p:sldLayoutId id="2147483817" r:id="rId108"/>
    <p:sldLayoutId id="2147483818" r:id="rId109"/>
    <p:sldLayoutId id="2147483819" r:id="rId110"/>
    <p:sldLayoutId id="2147483820" r:id="rId111"/>
    <p:sldLayoutId id="2147483821" r:id="rId112"/>
    <p:sldLayoutId id="2147483822" r:id="rId113"/>
    <p:sldLayoutId id="2147483823" r:id="rId114"/>
    <p:sldLayoutId id="2147483824" r:id="rId115"/>
    <p:sldLayoutId id="2147483825" r:id="rId116"/>
    <p:sldLayoutId id="2147483826" r:id="rId117"/>
    <p:sldLayoutId id="2147483827" r:id="rId118"/>
    <p:sldLayoutId id="2147483828" r:id="rId119"/>
  </p:sldLayoutIdLst>
  <p:hf hdr="0"/>
  <p:txStyles>
    <p:titleStyle>
      <a:lvl1pPr marL="0" algn="l" defTabSz="609585" rtl="0" eaLnBrk="1" latinLnBrk="0" hangingPunct="1">
        <a:lnSpc>
          <a:spcPct val="98000"/>
        </a:lnSpc>
        <a:spcBef>
          <a:spcPct val="0"/>
        </a:spcBef>
        <a:buNone/>
        <a:tabLst>
          <a:tab pos="609585" algn="l"/>
        </a:tabLst>
        <a:defRPr lang="en-US" sz="3467" b="1" u="sng" kern="1200" dirty="0">
          <a:solidFill>
            <a:schemeClr val="tx2"/>
          </a:solidFill>
          <a:latin typeface="+mj-lt"/>
          <a:ea typeface="+mn-ea"/>
          <a:cs typeface="Arial"/>
        </a:defRPr>
      </a:lvl1pPr>
    </p:titleStyle>
    <p:bodyStyle>
      <a:lvl1pPr marL="309026" indent="-309026" algn="l" defTabSz="609585" rtl="0" eaLnBrk="1" latinLnBrk="0" hangingPunct="1">
        <a:spcBef>
          <a:spcPts val="800"/>
        </a:spcBef>
        <a:buClr>
          <a:srgbClr val="00B0F0"/>
        </a:buClr>
        <a:buFont typeface="Arial" panose="020B0604020202020204" pitchFamily="34" charset="0"/>
        <a:buChar char="•"/>
        <a:defRPr kumimoji="0" lang="en-US" sz="2667" b="0" i="0" u="none" strike="noStrike" kern="1200" cap="none" spc="0" normalizeH="0" baseline="0" noProof="0" dirty="0" smtClean="0">
          <a:ln>
            <a:noFill/>
          </a:ln>
          <a:solidFill>
            <a:schemeClr val="accent2"/>
          </a:solidFill>
          <a:effectLst/>
          <a:uLnTx/>
          <a:uFillTx/>
          <a:latin typeface="+mn-lt"/>
          <a:ea typeface="+mn-ea"/>
          <a:cs typeface="Arial"/>
        </a:defRPr>
      </a:lvl1pPr>
      <a:lvl2pPr marL="990575" indent="-380990" algn="l" defTabSz="609585" rtl="0" eaLnBrk="1" latinLnBrk="0" hangingPunct="1">
        <a:spcBef>
          <a:spcPts val="800"/>
        </a:spcBef>
        <a:buClr>
          <a:srgbClr val="00B0F0"/>
        </a:buClr>
        <a:buFont typeface="Arial" charset="0"/>
        <a:buChar char="•"/>
        <a:defRPr kumimoji="0" lang="en-US" sz="2400" b="0" i="0" u="none" strike="noStrike" kern="1200" cap="none" spc="0" normalizeH="0" baseline="0" noProof="0" dirty="0" smtClean="0">
          <a:ln>
            <a:noFill/>
          </a:ln>
          <a:solidFill>
            <a:schemeClr val="accent2"/>
          </a:solidFill>
          <a:effectLst/>
          <a:uLnTx/>
          <a:uFillTx/>
          <a:latin typeface="+mn-lt"/>
          <a:ea typeface="+mn-ea"/>
          <a:cs typeface="+mn-cs"/>
        </a:defRPr>
      </a:lvl2pPr>
      <a:lvl3pPr marL="1447764" indent="-228594" algn="l" defTabSz="609585" rtl="0" eaLnBrk="1" latinLnBrk="0" hangingPunct="1">
        <a:spcBef>
          <a:spcPts val="800"/>
        </a:spcBef>
        <a:buClr>
          <a:srgbClr val="00B0F0"/>
        </a:buClr>
        <a:buFont typeface="Arial" charset="0"/>
        <a:buChar char="•"/>
        <a:defRPr kumimoji="0" lang="en-US" sz="1600" b="0" i="0" u="none" strike="noStrike" kern="1200" cap="none" spc="0" normalizeH="0" baseline="0" noProof="0" dirty="0" smtClean="0">
          <a:ln>
            <a:noFill/>
          </a:ln>
          <a:solidFill>
            <a:schemeClr val="accent2"/>
          </a:solidFill>
          <a:effectLst/>
          <a:uLnTx/>
          <a:uFillTx/>
          <a:latin typeface="+mn-lt"/>
          <a:ea typeface="+mn-ea"/>
          <a:cs typeface="+mn-cs"/>
        </a:defRPr>
      </a:lvl3pPr>
      <a:lvl4pPr marL="2057349" indent="-228594" algn="l" defTabSz="609585" rtl="0" eaLnBrk="1" latinLnBrk="0" hangingPunct="1">
        <a:spcBef>
          <a:spcPts val="800"/>
        </a:spcBef>
        <a:buClr>
          <a:srgbClr val="00B0F0"/>
        </a:buClr>
        <a:buFont typeface="Arial" charset="0"/>
        <a:buChar char="•"/>
        <a:defRPr kumimoji="0" lang="en-US" sz="1467" b="0" i="0" u="none" strike="noStrike" kern="1200" cap="none" spc="0" normalizeH="0" baseline="0" noProof="0" dirty="0" smtClean="0">
          <a:ln>
            <a:noFill/>
          </a:ln>
          <a:solidFill>
            <a:schemeClr val="accent2"/>
          </a:solidFill>
          <a:effectLst/>
          <a:uLnTx/>
          <a:uFillTx/>
          <a:latin typeface="+mn-lt"/>
          <a:ea typeface="+mn-ea"/>
          <a:cs typeface="+mn-cs"/>
        </a:defRPr>
      </a:lvl4pPr>
      <a:lvl5pPr marL="2666933" indent="-228594" algn="l" defTabSz="609585" rtl="0" eaLnBrk="1" latinLnBrk="0" hangingPunct="1">
        <a:spcBef>
          <a:spcPts val="800"/>
        </a:spcBef>
        <a:buClr>
          <a:srgbClr val="00B0F0"/>
        </a:buClr>
        <a:buFont typeface="Arial" charset="0"/>
        <a:buChar char="•"/>
        <a:defRPr kumimoji="0" lang="en-US" sz="1400" b="0" i="0" u="none" strike="noStrike" kern="1200" cap="none" spc="0" normalizeH="0" baseline="0" noProof="0" dirty="0">
          <a:ln>
            <a:noFill/>
          </a:ln>
          <a:solidFill>
            <a:schemeClr val="accent2"/>
          </a:solidFill>
          <a:effectLst/>
          <a:uLnTx/>
          <a:uFillTx/>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254" y="2278864"/>
            <a:ext cx="10972800" cy="903951"/>
          </a:xfrm>
        </p:spPr>
        <p:txBody>
          <a:bodyPr/>
          <a:lstStyle/>
          <a:p>
            <a:r>
              <a:rPr lang="en-GB" sz="3200" u="none" dirty="0"/>
              <a:t>OT Security Assessment &amp; Analysis</a:t>
            </a:r>
            <a:br>
              <a:rPr lang="en-GB" sz="3200" u="none" dirty="0"/>
            </a:br>
            <a:r>
              <a:rPr lang="en-GB" sz="3200" u="none" dirty="0"/>
              <a:t>Sample Report</a:t>
            </a:r>
            <a:br>
              <a:rPr lang="en-GB" sz="3200" u="none" dirty="0"/>
            </a:br>
            <a:br>
              <a:rPr lang="en-GB" sz="3200" u="none" dirty="0"/>
            </a:br>
            <a:endParaRPr lang="en-GB" sz="2000" u="none" dirty="0"/>
          </a:p>
        </p:txBody>
      </p:sp>
    </p:spTree>
    <p:extLst>
      <p:ext uri="{BB962C8B-B14F-4D97-AF65-F5344CB8AC3E}">
        <p14:creationId xmlns:p14="http://schemas.microsoft.com/office/powerpoint/2010/main" val="167613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DF0895-BABB-421D-A0B1-06564F8108A2}"/>
              </a:ext>
            </a:extLst>
          </p:cNvPr>
          <p:cNvSpPr txBox="1"/>
          <p:nvPr/>
        </p:nvSpPr>
        <p:spPr>
          <a:xfrm>
            <a:off x="652277" y="1413063"/>
            <a:ext cx="4431451" cy="5909310"/>
          </a:xfrm>
          <a:prstGeom prst="rect">
            <a:avLst/>
          </a:prstGeom>
          <a:noFill/>
        </p:spPr>
        <p:txBody>
          <a:bodyPr wrap="square" rtlCol="0">
            <a:spAutoFit/>
          </a:bodyPr>
          <a:lstStyle/>
          <a:p>
            <a:r>
              <a:rPr lang="en-US" sz="1600" dirty="0"/>
              <a:t>Multiple hosts were seen scanning the network.</a:t>
            </a:r>
            <a:br>
              <a:rPr lang="en-US" sz="1600" dirty="0"/>
            </a:br>
            <a:endParaRPr lang="en-US" sz="1600" dirty="0"/>
          </a:p>
          <a:p>
            <a:r>
              <a:rPr lang="en-US" sz="1600" b="1" dirty="0"/>
              <a:t>Risk</a:t>
            </a:r>
            <a:r>
              <a:rPr lang="en-US" sz="1600" dirty="0"/>
              <a:t> – Indicates a misconfiguration (automated discovery of network services). Can cause industrial devices to stop responding.</a:t>
            </a:r>
          </a:p>
          <a:p>
            <a:r>
              <a:rPr lang="en-US" sz="1600" b="1" dirty="0"/>
              <a:t>Example</a:t>
            </a:r>
            <a:r>
              <a:rPr lang="en-US" sz="1600" dirty="0"/>
              <a:t> - Some industrial devices pose a limit on the number of open sockets. When scanned, the limit is exhausted, and device connectivity is disrupted.</a:t>
            </a:r>
          </a:p>
          <a:p>
            <a:endParaRPr lang="en-US" dirty="0"/>
          </a:p>
          <a:p>
            <a:pPr marL="342900" indent="-342900">
              <a:buAutoNum type="arabicPeriod" startAt="4"/>
            </a:pPr>
            <a:endParaRPr lang="en-US" dirty="0"/>
          </a:p>
          <a:p>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endParaRPr lang="en-US" dirty="0"/>
          </a:p>
        </p:txBody>
      </p:sp>
      <p:sp>
        <p:nvSpPr>
          <p:cNvPr id="8" name="Title 3">
            <a:extLst>
              <a:ext uri="{FF2B5EF4-FFF2-40B4-BE49-F238E27FC236}">
                <a16:creationId xmlns:a16="http://schemas.microsoft.com/office/drawing/2014/main" id="{D9AE4666-BE02-4A3B-A1EB-B845362CF65D}"/>
              </a:ext>
            </a:extLst>
          </p:cNvPr>
          <p:cNvSpPr>
            <a:spLocks noGrp="1"/>
          </p:cNvSpPr>
          <p:nvPr>
            <p:ph type="title"/>
          </p:nvPr>
        </p:nvSpPr>
        <p:spPr>
          <a:xfrm>
            <a:off x="652277" y="167504"/>
            <a:ext cx="10963656" cy="1127090"/>
          </a:xfrm>
        </p:spPr>
        <p:txBody>
          <a:bodyPr/>
          <a:lstStyle/>
          <a:p>
            <a:r>
              <a:rPr lang="en-US" dirty="0"/>
              <a:t>Finding #2 –Multiple scanning attempts</a:t>
            </a:r>
          </a:p>
        </p:txBody>
      </p:sp>
      <p:pic>
        <p:nvPicPr>
          <p:cNvPr id="9" name="Picture 8">
            <a:extLst>
              <a:ext uri="{FF2B5EF4-FFF2-40B4-BE49-F238E27FC236}">
                <a16:creationId xmlns:a16="http://schemas.microsoft.com/office/drawing/2014/main" id="{89735A62-518F-425A-96D1-2B12C15BD496}"/>
              </a:ext>
            </a:extLst>
          </p:cNvPr>
          <p:cNvPicPr>
            <a:picLocks noChangeAspect="1"/>
          </p:cNvPicPr>
          <p:nvPr/>
        </p:nvPicPr>
        <p:blipFill>
          <a:blip r:embed="rId2"/>
          <a:stretch>
            <a:fillRect/>
          </a:stretch>
        </p:blipFill>
        <p:spPr>
          <a:xfrm>
            <a:off x="2221602" y="4189121"/>
            <a:ext cx="6304643" cy="20125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89F4D8F-ED0D-4640-B0FF-7DE4638DCAA1}"/>
              </a:ext>
            </a:extLst>
          </p:cNvPr>
          <p:cNvPicPr>
            <a:picLocks noChangeAspect="1"/>
          </p:cNvPicPr>
          <p:nvPr/>
        </p:nvPicPr>
        <p:blipFill>
          <a:blip r:embed="rId3"/>
          <a:stretch>
            <a:fillRect/>
          </a:stretch>
        </p:blipFill>
        <p:spPr>
          <a:xfrm>
            <a:off x="5184744" y="1662582"/>
            <a:ext cx="6683002" cy="2253851"/>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957012" y="4367718"/>
            <a:ext cx="723436" cy="1833996"/>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ounded Rectangle 9"/>
          <p:cNvSpPr/>
          <p:nvPr/>
        </p:nvSpPr>
        <p:spPr>
          <a:xfrm>
            <a:off x="6018192" y="4367718"/>
            <a:ext cx="723436" cy="1833996"/>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ounded Rectangle 10"/>
          <p:cNvSpPr/>
          <p:nvPr/>
        </p:nvSpPr>
        <p:spPr>
          <a:xfrm>
            <a:off x="8164527" y="1892968"/>
            <a:ext cx="723436" cy="202346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ounded Rectangle 11"/>
          <p:cNvSpPr/>
          <p:nvPr/>
        </p:nvSpPr>
        <p:spPr>
          <a:xfrm>
            <a:off x="9292700" y="1892967"/>
            <a:ext cx="723436" cy="202346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253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#3 – Default SNMP password</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536015"/>
            <a:ext cx="10988701" cy="6494085"/>
          </a:xfrm>
          <a:prstGeom prst="rect">
            <a:avLst/>
          </a:prstGeom>
          <a:noFill/>
        </p:spPr>
        <p:txBody>
          <a:bodyPr wrap="square" rtlCol="0">
            <a:spAutoFit/>
          </a:bodyPr>
          <a:lstStyle/>
          <a:p>
            <a:r>
              <a:rPr lang="en-US" sz="1600" dirty="0"/>
              <a:t>Hosts using the default SNMP password to perform read and write operations.</a:t>
            </a:r>
          </a:p>
          <a:p>
            <a:endParaRPr lang="en-US" sz="1600" b="1" dirty="0"/>
          </a:p>
          <a:p>
            <a:r>
              <a:rPr lang="en-US" sz="1600" b="1" dirty="0"/>
              <a:t>Risk</a:t>
            </a:r>
            <a:r>
              <a:rPr lang="en-US" sz="1600" dirty="0"/>
              <a:t> – Attackers or malware may use default credentials to read or modify device configurations.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2" name="Picture 1">
            <a:extLst>
              <a:ext uri="{FF2B5EF4-FFF2-40B4-BE49-F238E27FC236}">
                <a16:creationId xmlns:a16="http://schemas.microsoft.com/office/drawing/2014/main" id="{EF5E01DA-488C-49E6-952F-90A97A693096}"/>
              </a:ext>
            </a:extLst>
          </p:cNvPr>
          <p:cNvPicPr>
            <a:picLocks noChangeAspect="1"/>
          </p:cNvPicPr>
          <p:nvPr/>
        </p:nvPicPr>
        <p:blipFill>
          <a:blip r:embed="rId2"/>
          <a:stretch>
            <a:fillRect/>
          </a:stretch>
        </p:blipFill>
        <p:spPr>
          <a:xfrm>
            <a:off x="652277" y="2618836"/>
            <a:ext cx="8986297" cy="2810592"/>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421989" y="2949060"/>
            <a:ext cx="723436" cy="248036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ounded Rectangle 6"/>
          <p:cNvSpPr/>
          <p:nvPr/>
        </p:nvSpPr>
        <p:spPr>
          <a:xfrm>
            <a:off x="5784909" y="2949059"/>
            <a:ext cx="723436" cy="248036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ounded Rectangle 7"/>
          <p:cNvSpPr/>
          <p:nvPr/>
        </p:nvSpPr>
        <p:spPr>
          <a:xfrm>
            <a:off x="8915138" y="2949058"/>
            <a:ext cx="723436" cy="248036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6074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#4 – Unsecure Protocols</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440413"/>
            <a:ext cx="10988701" cy="7478970"/>
          </a:xfrm>
          <a:prstGeom prst="rect">
            <a:avLst/>
          </a:prstGeom>
          <a:noFill/>
        </p:spPr>
        <p:txBody>
          <a:bodyPr wrap="square" rtlCol="0">
            <a:spAutoFit/>
          </a:bodyPr>
          <a:lstStyle/>
          <a:p>
            <a:r>
              <a:rPr lang="en-US" sz="1600" dirty="0"/>
              <a:t>Unsecure plaintext protocols are in use.</a:t>
            </a:r>
            <a:br>
              <a:rPr lang="en-US" sz="1600" dirty="0"/>
            </a:br>
            <a:endParaRPr lang="en-US" sz="1600" dirty="0"/>
          </a:p>
          <a:p>
            <a:r>
              <a:rPr lang="en-US" sz="1600" b="1" dirty="0"/>
              <a:t>Risk</a:t>
            </a:r>
            <a:r>
              <a:rPr lang="en-US" sz="1600" dirty="0"/>
              <a:t>: Password theft, man-in-the-middle.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2" name="Picture 1">
            <a:extLst>
              <a:ext uri="{FF2B5EF4-FFF2-40B4-BE49-F238E27FC236}">
                <a16:creationId xmlns:a16="http://schemas.microsoft.com/office/drawing/2014/main" id="{5E66EF26-421E-4D96-997C-6C7D52095BF5}"/>
              </a:ext>
            </a:extLst>
          </p:cNvPr>
          <p:cNvPicPr>
            <a:picLocks noChangeAspect="1"/>
          </p:cNvPicPr>
          <p:nvPr/>
        </p:nvPicPr>
        <p:blipFill>
          <a:blip r:embed="rId2"/>
          <a:stretch>
            <a:fillRect/>
          </a:stretch>
        </p:blipFill>
        <p:spPr>
          <a:xfrm>
            <a:off x="724619" y="2737487"/>
            <a:ext cx="9875907" cy="947733"/>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5117433" y="3037022"/>
            <a:ext cx="723436" cy="64819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ounded Rectangle 6"/>
          <p:cNvSpPr/>
          <p:nvPr/>
        </p:nvSpPr>
        <p:spPr>
          <a:xfrm>
            <a:off x="6777791" y="3037022"/>
            <a:ext cx="723436" cy="64819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00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#5 - SMB version 1</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466292"/>
            <a:ext cx="10988701" cy="6986528"/>
          </a:xfrm>
          <a:prstGeom prst="rect">
            <a:avLst/>
          </a:prstGeom>
          <a:noFill/>
        </p:spPr>
        <p:txBody>
          <a:bodyPr wrap="square" rtlCol="0">
            <a:spAutoFit/>
          </a:bodyPr>
          <a:lstStyle/>
          <a:p>
            <a:r>
              <a:rPr lang="en-US" sz="1600" dirty="0"/>
              <a:t>Legacy version of SMB is in use.</a:t>
            </a:r>
          </a:p>
          <a:p>
            <a:endParaRPr lang="en-US" sz="1600" b="1" dirty="0"/>
          </a:p>
          <a:p>
            <a:r>
              <a:rPr lang="en-US" sz="1600" b="1" dirty="0"/>
              <a:t>Risk: </a:t>
            </a:r>
            <a:r>
              <a:rPr lang="en-US" sz="1600" dirty="0"/>
              <a:t>WannaCry and other malware infection.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7" name="Picture 6">
            <a:extLst>
              <a:ext uri="{FF2B5EF4-FFF2-40B4-BE49-F238E27FC236}">
                <a16:creationId xmlns:a16="http://schemas.microsoft.com/office/drawing/2014/main" id="{944370D2-CE82-45DE-91AC-AB013EB95B22}"/>
              </a:ext>
            </a:extLst>
          </p:cNvPr>
          <p:cNvPicPr>
            <a:picLocks noChangeAspect="1"/>
          </p:cNvPicPr>
          <p:nvPr/>
        </p:nvPicPr>
        <p:blipFill>
          <a:blip r:embed="rId2"/>
          <a:stretch>
            <a:fillRect/>
          </a:stretch>
        </p:blipFill>
        <p:spPr>
          <a:xfrm>
            <a:off x="652277" y="2389435"/>
            <a:ext cx="9376433" cy="3610651"/>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652210" y="2747464"/>
            <a:ext cx="831789" cy="32526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ounded Rectangle 7"/>
          <p:cNvSpPr/>
          <p:nvPr/>
        </p:nvSpPr>
        <p:spPr>
          <a:xfrm>
            <a:off x="5713390" y="2747464"/>
            <a:ext cx="831789" cy="32526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ounded Rectangle 8"/>
          <p:cNvSpPr/>
          <p:nvPr/>
        </p:nvSpPr>
        <p:spPr>
          <a:xfrm>
            <a:off x="7245411" y="2747463"/>
            <a:ext cx="831789" cy="32526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068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#6 – Multihomed device risk</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509424"/>
            <a:ext cx="10988701" cy="7232749"/>
          </a:xfrm>
          <a:prstGeom prst="rect">
            <a:avLst/>
          </a:prstGeom>
          <a:noFill/>
        </p:spPr>
        <p:txBody>
          <a:bodyPr wrap="square" rtlCol="0">
            <a:spAutoFit/>
          </a:bodyPr>
          <a:lstStyle/>
          <a:p>
            <a:r>
              <a:rPr lang="en-US" sz="1600" dirty="0"/>
              <a:t>Multiple devices using more than one network interface.</a:t>
            </a:r>
          </a:p>
          <a:p>
            <a:r>
              <a:rPr lang="en-US" sz="1600" b="1" dirty="0"/>
              <a:t>Risk: </a:t>
            </a:r>
            <a:r>
              <a:rPr lang="en-US" sz="1600" dirty="0"/>
              <a:t>Firewall bypass, malware propagation between network segments.</a:t>
            </a:r>
          </a:p>
          <a:p>
            <a:endParaRPr lang="en-US" sz="1600" dirty="0"/>
          </a:p>
          <a:p>
            <a:r>
              <a:rPr lang="en-US" sz="1600" dirty="0"/>
              <a:t>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3" name="Picture 2">
            <a:extLst>
              <a:ext uri="{FF2B5EF4-FFF2-40B4-BE49-F238E27FC236}">
                <a16:creationId xmlns:a16="http://schemas.microsoft.com/office/drawing/2014/main" id="{F09A7351-02D2-47BA-9BF6-B6FF4FC4E6FF}"/>
              </a:ext>
            </a:extLst>
          </p:cNvPr>
          <p:cNvPicPr>
            <a:picLocks noChangeAspect="1"/>
          </p:cNvPicPr>
          <p:nvPr/>
        </p:nvPicPr>
        <p:blipFill>
          <a:blip r:embed="rId2"/>
          <a:stretch>
            <a:fillRect/>
          </a:stretch>
        </p:blipFill>
        <p:spPr>
          <a:xfrm>
            <a:off x="732764" y="2326845"/>
            <a:ext cx="10051532" cy="2798953"/>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8871284" y="2747464"/>
            <a:ext cx="1700463" cy="2378334"/>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ounded Rectangle 6"/>
          <p:cNvSpPr/>
          <p:nvPr/>
        </p:nvSpPr>
        <p:spPr>
          <a:xfrm>
            <a:off x="7295107" y="2747464"/>
            <a:ext cx="831789" cy="2378334"/>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040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#7– Skype Application</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518051"/>
            <a:ext cx="10988701" cy="7232749"/>
          </a:xfrm>
          <a:prstGeom prst="rect">
            <a:avLst/>
          </a:prstGeom>
          <a:noFill/>
        </p:spPr>
        <p:txBody>
          <a:bodyPr wrap="square" rtlCol="0">
            <a:spAutoFit/>
          </a:bodyPr>
          <a:lstStyle/>
          <a:p>
            <a:r>
              <a:rPr lang="en-US" sz="1600" dirty="0"/>
              <a:t>The Microsoft Skype application was detected on a workstation.</a:t>
            </a:r>
          </a:p>
          <a:p>
            <a:endParaRPr lang="en-US" sz="1600" b="1" dirty="0"/>
          </a:p>
          <a:p>
            <a:r>
              <a:rPr lang="en-US" sz="1600" b="1" dirty="0"/>
              <a:t>Risk: </a:t>
            </a:r>
            <a:r>
              <a:rPr lang="en-US" sz="1600" dirty="0"/>
              <a:t>The application might give remote control over the computer, consume significant bandwidth, or allow users to transfer files in an unmonitored manner.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2" name="Picture 1">
            <a:extLst>
              <a:ext uri="{FF2B5EF4-FFF2-40B4-BE49-F238E27FC236}">
                <a16:creationId xmlns:a16="http://schemas.microsoft.com/office/drawing/2014/main" id="{8DD60891-C492-4377-9DC1-6551C8F6D1E3}"/>
              </a:ext>
            </a:extLst>
          </p:cNvPr>
          <p:cNvPicPr>
            <a:picLocks noChangeAspect="1"/>
          </p:cNvPicPr>
          <p:nvPr/>
        </p:nvPicPr>
        <p:blipFill>
          <a:blip r:embed="rId2"/>
          <a:stretch>
            <a:fillRect/>
          </a:stretch>
        </p:blipFill>
        <p:spPr>
          <a:xfrm>
            <a:off x="802904" y="2977772"/>
            <a:ext cx="9783540" cy="6954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DEE985E-431E-48F4-B405-9F898356E5A8}"/>
              </a:ext>
            </a:extLst>
          </p:cNvPr>
          <p:cNvPicPr>
            <a:picLocks noChangeAspect="1"/>
          </p:cNvPicPr>
          <p:nvPr/>
        </p:nvPicPr>
        <p:blipFill>
          <a:blip r:embed="rId3"/>
          <a:stretch>
            <a:fillRect/>
          </a:stretch>
        </p:blipFill>
        <p:spPr>
          <a:xfrm>
            <a:off x="233362" y="4029523"/>
            <a:ext cx="11725275" cy="800100"/>
          </a:xfrm>
          <a:prstGeom prst="rect">
            <a:avLst/>
          </a:prstGeom>
        </p:spPr>
      </p:pic>
      <p:sp>
        <p:nvSpPr>
          <p:cNvPr id="7" name="Rectangle 6">
            <a:extLst>
              <a:ext uri="{FF2B5EF4-FFF2-40B4-BE49-F238E27FC236}">
                <a16:creationId xmlns:a16="http://schemas.microsoft.com/office/drawing/2014/main" id="{E31C2B52-5BB6-4E40-935C-F7DF5108E56B}"/>
              </a:ext>
            </a:extLst>
          </p:cNvPr>
          <p:cNvSpPr/>
          <p:nvPr/>
        </p:nvSpPr>
        <p:spPr>
          <a:xfrm>
            <a:off x="4348804" y="4763583"/>
            <a:ext cx="3228641" cy="369332"/>
          </a:xfrm>
          <a:prstGeom prst="rect">
            <a:avLst/>
          </a:prstGeom>
        </p:spPr>
        <p:txBody>
          <a:bodyPr wrap="none">
            <a:spAutoFit/>
          </a:bodyPr>
          <a:lstStyle/>
          <a:p>
            <a:r>
              <a:rPr lang="en-US" dirty="0"/>
              <a:t>Example of a Skype Vulnerability</a:t>
            </a:r>
            <a:endParaRPr lang="en-IL" dirty="0"/>
          </a:p>
        </p:txBody>
      </p:sp>
      <p:cxnSp>
        <p:nvCxnSpPr>
          <p:cNvPr id="8" name="Straight Connector 7"/>
          <p:cNvCxnSpPr/>
          <p:nvPr/>
        </p:nvCxnSpPr>
        <p:spPr>
          <a:xfrm flipV="1">
            <a:off x="5558589" y="3505200"/>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488905" y="3505200"/>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39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#8– Windows XP is in Use</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518051"/>
            <a:ext cx="10988701" cy="7232749"/>
          </a:xfrm>
          <a:prstGeom prst="rect">
            <a:avLst/>
          </a:prstGeom>
          <a:noFill/>
        </p:spPr>
        <p:txBody>
          <a:bodyPr wrap="square" rtlCol="0">
            <a:spAutoFit/>
          </a:bodyPr>
          <a:lstStyle/>
          <a:p>
            <a:r>
              <a:rPr lang="en-US" sz="1600" dirty="0"/>
              <a:t>Windows XP has been detected in the network.</a:t>
            </a:r>
          </a:p>
          <a:p>
            <a:endParaRPr lang="en-US" sz="1600" b="1" dirty="0"/>
          </a:p>
          <a:p>
            <a:r>
              <a:rPr lang="en-US" sz="1600" b="1" dirty="0"/>
              <a:t>Risk:</a:t>
            </a:r>
            <a:r>
              <a:rPr lang="en-US" sz="1600" dirty="0"/>
              <a:t> Windows XP is no longer supported by Microsoft, which exposes it to cyber attacks.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6" name="Picture 5">
            <a:extLst>
              <a:ext uri="{FF2B5EF4-FFF2-40B4-BE49-F238E27FC236}">
                <a16:creationId xmlns:a16="http://schemas.microsoft.com/office/drawing/2014/main" id="{AEA7337B-6D2B-40C7-87E0-8BAD08DF8EFD}"/>
              </a:ext>
            </a:extLst>
          </p:cNvPr>
          <p:cNvPicPr>
            <a:picLocks noChangeAspect="1"/>
          </p:cNvPicPr>
          <p:nvPr/>
        </p:nvPicPr>
        <p:blipFill>
          <a:blip r:embed="rId2"/>
          <a:stretch>
            <a:fillRect/>
          </a:stretch>
        </p:blipFill>
        <p:spPr>
          <a:xfrm>
            <a:off x="595498" y="3206349"/>
            <a:ext cx="10944225" cy="2133600"/>
          </a:xfrm>
          <a:prstGeom prst="rect">
            <a:avLst/>
          </a:prstGeom>
        </p:spPr>
      </p:pic>
      <p:sp>
        <p:nvSpPr>
          <p:cNvPr id="7" name="Rounded Rectangle 6"/>
          <p:cNvSpPr/>
          <p:nvPr/>
        </p:nvSpPr>
        <p:spPr>
          <a:xfrm>
            <a:off x="974517" y="3866148"/>
            <a:ext cx="831789" cy="10748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ounded Rectangle 7"/>
          <p:cNvSpPr/>
          <p:nvPr/>
        </p:nvSpPr>
        <p:spPr>
          <a:xfrm>
            <a:off x="2128546" y="3866148"/>
            <a:ext cx="831789" cy="10748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ounded Rectangle 8"/>
          <p:cNvSpPr/>
          <p:nvPr/>
        </p:nvSpPr>
        <p:spPr>
          <a:xfrm>
            <a:off x="3387415" y="3866148"/>
            <a:ext cx="831789" cy="10748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4225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#9– Internet-Connected Industrial Asset</a:t>
            </a:r>
          </a:p>
        </p:txBody>
      </p:sp>
      <p:sp>
        <p:nvSpPr>
          <p:cNvPr id="5" name="TextBox 4">
            <a:extLst>
              <a:ext uri="{FF2B5EF4-FFF2-40B4-BE49-F238E27FC236}">
                <a16:creationId xmlns:a16="http://schemas.microsoft.com/office/drawing/2014/main" id="{57A2D0E3-C998-48DA-86EC-21585E3863C9}"/>
              </a:ext>
            </a:extLst>
          </p:cNvPr>
          <p:cNvSpPr txBox="1"/>
          <p:nvPr/>
        </p:nvSpPr>
        <p:spPr>
          <a:xfrm>
            <a:off x="652277" y="1294594"/>
            <a:ext cx="10988701" cy="7478970"/>
          </a:xfrm>
          <a:prstGeom prst="rect">
            <a:avLst/>
          </a:prstGeom>
          <a:noFill/>
        </p:spPr>
        <p:txBody>
          <a:bodyPr wrap="square" rtlCol="0">
            <a:spAutoFit/>
          </a:bodyPr>
          <a:lstStyle/>
          <a:p>
            <a:r>
              <a:rPr lang="en-US" sz="1600" dirty="0"/>
              <a:t> </a:t>
            </a:r>
          </a:p>
          <a:p>
            <a:r>
              <a:rPr lang="en-US" sz="1600" dirty="0"/>
              <a:t>A Rockwell industrial device is communicating with the Internet.</a:t>
            </a:r>
          </a:p>
          <a:p>
            <a:endParaRPr lang="en-US" sz="1600" dirty="0"/>
          </a:p>
          <a:p>
            <a:r>
              <a:rPr lang="en-US" sz="1600" b="1" dirty="0"/>
              <a:t>Risk: </a:t>
            </a:r>
            <a:r>
              <a:rPr lang="en-US" sz="1600" dirty="0"/>
              <a:t>Malicious traffic originating from the internet may impact the device and result in severe consequences to production processes.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7" name="Picture 6">
            <a:extLst>
              <a:ext uri="{FF2B5EF4-FFF2-40B4-BE49-F238E27FC236}">
                <a16:creationId xmlns:a16="http://schemas.microsoft.com/office/drawing/2014/main" id="{63E318E2-28CA-4A26-8F93-12B0728B918A}"/>
              </a:ext>
            </a:extLst>
          </p:cNvPr>
          <p:cNvPicPr>
            <a:picLocks noChangeAspect="1"/>
          </p:cNvPicPr>
          <p:nvPr/>
        </p:nvPicPr>
        <p:blipFill>
          <a:blip r:embed="rId2"/>
          <a:stretch>
            <a:fillRect/>
          </a:stretch>
        </p:blipFill>
        <p:spPr>
          <a:xfrm>
            <a:off x="3429994" y="2497185"/>
            <a:ext cx="5332012" cy="3803433"/>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3604420" y="5174529"/>
            <a:ext cx="831789" cy="107482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808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dirty="0"/>
              <a:t>Finding #10 – PLC Not Responding</a:t>
            </a:r>
          </a:p>
        </p:txBody>
      </p:sp>
      <p:sp>
        <p:nvSpPr>
          <p:cNvPr id="5" name="TextBox 4">
            <a:extLst>
              <a:ext uri="{FF2B5EF4-FFF2-40B4-BE49-F238E27FC236}">
                <a16:creationId xmlns:a16="http://schemas.microsoft.com/office/drawing/2014/main" id="{57A2D0E3-C998-48DA-86EC-21585E3863C9}"/>
              </a:ext>
            </a:extLst>
          </p:cNvPr>
          <p:cNvSpPr txBox="1"/>
          <p:nvPr/>
        </p:nvSpPr>
        <p:spPr>
          <a:xfrm>
            <a:off x="753217" y="1474918"/>
            <a:ext cx="10988701" cy="6986528"/>
          </a:xfrm>
          <a:prstGeom prst="rect">
            <a:avLst/>
          </a:prstGeom>
          <a:noFill/>
        </p:spPr>
        <p:txBody>
          <a:bodyPr wrap="square" rtlCol="0">
            <a:spAutoFit/>
          </a:bodyPr>
          <a:lstStyle/>
          <a:p>
            <a:r>
              <a:rPr lang="en-US" sz="1600" dirty="0"/>
              <a:t>A service on a PLC did not respond to a request by a workstation.</a:t>
            </a:r>
          </a:p>
          <a:p>
            <a:endParaRPr lang="en-US" sz="1600" b="1" dirty="0"/>
          </a:p>
          <a:p>
            <a:r>
              <a:rPr lang="en-US" sz="1600" b="1" dirty="0"/>
              <a:t>Risk: </a:t>
            </a:r>
            <a:r>
              <a:rPr lang="en-US" sz="1600" dirty="0"/>
              <a:t>Disruption to production process or production monitoring.</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2" name="Picture 1">
            <a:extLst>
              <a:ext uri="{FF2B5EF4-FFF2-40B4-BE49-F238E27FC236}">
                <a16:creationId xmlns:a16="http://schemas.microsoft.com/office/drawing/2014/main" id="{AA777FAA-2517-4405-94D9-FA1E50E6EB2C}"/>
              </a:ext>
            </a:extLst>
          </p:cNvPr>
          <p:cNvPicPr>
            <a:picLocks noChangeAspect="1"/>
          </p:cNvPicPr>
          <p:nvPr/>
        </p:nvPicPr>
        <p:blipFill>
          <a:blip r:embed="rId2"/>
          <a:stretch>
            <a:fillRect/>
          </a:stretch>
        </p:blipFill>
        <p:spPr>
          <a:xfrm>
            <a:off x="873585" y="2919833"/>
            <a:ext cx="10868333" cy="663845"/>
          </a:xfrm>
          <a:prstGeom prst="rect">
            <a:avLst/>
          </a:prstGeom>
          <a:ln>
            <a:noFill/>
          </a:ln>
          <a:effectLst>
            <a:outerShdw blurRad="292100" dist="139700" dir="2700000" algn="tl" rotWithShape="0">
              <a:srgbClr val="333333">
                <a:alpha val="65000"/>
              </a:srgbClr>
            </a:outerShdw>
          </a:effectLst>
        </p:spPr>
      </p:pic>
      <p:cxnSp>
        <p:nvCxnSpPr>
          <p:cNvPr id="6" name="Straight Connector 5"/>
          <p:cNvCxnSpPr/>
          <p:nvPr/>
        </p:nvCxnSpPr>
        <p:spPr>
          <a:xfrm flipV="1">
            <a:off x="3088105" y="3408948"/>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852610" y="3408948"/>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845912" y="3416969"/>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71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DF0895-BABB-421D-A0B1-06564F8108A2}"/>
              </a:ext>
            </a:extLst>
          </p:cNvPr>
          <p:cNvSpPr txBox="1"/>
          <p:nvPr/>
        </p:nvSpPr>
        <p:spPr>
          <a:xfrm>
            <a:off x="746557" y="1443841"/>
            <a:ext cx="8612373" cy="5878532"/>
          </a:xfrm>
          <a:prstGeom prst="rect">
            <a:avLst/>
          </a:prstGeom>
          <a:noFill/>
        </p:spPr>
        <p:txBody>
          <a:bodyPr wrap="square" rtlCol="0">
            <a:spAutoFit/>
          </a:bodyPr>
          <a:lstStyle/>
          <a:p>
            <a:r>
              <a:rPr lang="en-US" sz="1600" dirty="0"/>
              <a:t>Hostname and IP conflicts</a:t>
            </a:r>
          </a:p>
          <a:p>
            <a:endParaRPr lang="en-US" dirty="0"/>
          </a:p>
          <a:p>
            <a:endParaRPr lang="en-US" dirty="0"/>
          </a:p>
          <a:p>
            <a:endParaRPr lang="en-US" dirty="0"/>
          </a:p>
          <a:p>
            <a:endParaRPr lang="en-US" dirty="0"/>
          </a:p>
          <a:p>
            <a:pPr marL="342900" indent="-342900">
              <a:buAutoNum type="arabicPeriod" startAt="4"/>
            </a:pPr>
            <a:endParaRPr lang="en-US" dirty="0"/>
          </a:p>
          <a:p>
            <a:endParaRPr lang="en-US" dirty="0"/>
          </a:p>
          <a:p>
            <a:endParaRPr lang="en-US" dirty="0"/>
          </a:p>
          <a:p>
            <a:endParaRPr lang="en-US" dirty="0"/>
          </a:p>
          <a:p>
            <a:endParaRPr lang="en-US" dirty="0"/>
          </a:p>
          <a:p>
            <a:r>
              <a:rPr lang="en-US" sz="1600" dirty="0"/>
              <a:t>DHCP misconfiguration</a:t>
            </a:r>
          </a:p>
          <a:p>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endParaRPr lang="en-US" dirty="0"/>
          </a:p>
          <a:p>
            <a:pPr marL="342900" indent="-342900">
              <a:buAutoNum type="arabicPeriod" startAt="4"/>
            </a:pPr>
            <a:endParaRPr lang="en-US" dirty="0"/>
          </a:p>
          <a:p>
            <a:pPr marL="342900" indent="-342900">
              <a:buAutoNum type="arabicPeriod" startAt="4"/>
            </a:pPr>
            <a:endParaRPr lang="en-US" dirty="0"/>
          </a:p>
          <a:p>
            <a:pPr marL="342900" indent="-342900">
              <a:buAutoNum type="arabicPeriod" startAt="4"/>
            </a:pPr>
            <a:endParaRPr lang="en-US" dirty="0"/>
          </a:p>
          <a:p>
            <a:endParaRPr lang="en-US" dirty="0"/>
          </a:p>
        </p:txBody>
      </p:sp>
      <p:sp>
        <p:nvSpPr>
          <p:cNvPr id="8" name="Title 3">
            <a:extLst>
              <a:ext uri="{FF2B5EF4-FFF2-40B4-BE49-F238E27FC236}">
                <a16:creationId xmlns:a16="http://schemas.microsoft.com/office/drawing/2014/main" id="{D9AE4666-BE02-4A3B-A1EB-B845362CF65D}"/>
              </a:ext>
            </a:extLst>
          </p:cNvPr>
          <p:cNvSpPr>
            <a:spLocks noGrp="1"/>
          </p:cNvSpPr>
          <p:nvPr>
            <p:ph type="title"/>
          </p:nvPr>
        </p:nvSpPr>
        <p:spPr>
          <a:xfrm>
            <a:off x="652277" y="167504"/>
            <a:ext cx="10963656" cy="1127090"/>
          </a:xfrm>
        </p:spPr>
        <p:txBody>
          <a:bodyPr/>
          <a:lstStyle/>
          <a:p>
            <a:r>
              <a:rPr lang="en-US" dirty="0"/>
              <a:t>Additional Findings </a:t>
            </a:r>
          </a:p>
        </p:txBody>
      </p:sp>
      <p:pic>
        <p:nvPicPr>
          <p:cNvPr id="4" name="Picture 3">
            <a:extLst>
              <a:ext uri="{FF2B5EF4-FFF2-40B4-BE49-F238E27FC236}">
                <a16:creationId xmlns:a16="http://schemas.microsoft.com/office/drawing/2014/main" id="{F92534EF-5582-47ED-9D3A-699AA322FD67}"/>
              </a:ext>
            </a:extLst>
          </p:cNvPr>
          <p:cNvPicPr>
            <a:picLocks noChangeAspect="1"/>
          </p:cNvPicPr>
          <p:nvPr/>
        </p:nvPicPr>
        <p:blipFill>
          <a:blip r:embed="rId2"/>
          <a:stretch>
            <a:fillRect/>
          </a:stretch>
        </p:blipFill>
        <p:spPr>
          <a:xfrm>
            <a:off x="830509" y="1778064"/>
            <a:ext cx="7417567" cy="218153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2C201E6-8A09-42E5-9555-FCA7CB7CBC98}"/>
              </a:ext>
            </a:extLst>
          </p:cNvPr>
          <p:cNvPicPr>
            <a:picLocks noChangeAspect="1"/>
          </p:cNvPicPr>
          <p:nvPr/>
        </p:nvPicPr>
        <p:blipFill>
          <a:blip r:embed="rId3"/>
          <a:stretch>
            <a:fillRect/>
          </a:stretch>
        </p:blipFill>
        <p:spPr>
          <a:xfrm>
            <a:off x="830510" y="4528673"/>
            <a:ext cx="7331202" cy="1880515"/>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3443999" y="2030276"/>
            <a:ext cx="831789" cy="1929327"/>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ounded Rectangle 6"/>
          <p:cNvSpPr/>
          <p:nvPr/>
        </p:nvSpPr>
        <p:spPr>
          <a:xfrm>
            <a:off x="3443999" y="4528673"/>
            <a:ext cx="831789" cy="188051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9369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D6BA957-68D6-4E6C-9C55-869CBD374C85}"/>
              </a:ext>
            </a:extLst>
          </p:cNvPr>
          <p:cNvSpPr>
            <a:spLocks noGrp="1"/>
          </p:cNvSpPr>
          <p:nvPr>
            <p:ph sz="quarter" idx="10"/>
          </p:nvPr>
        </p:nvSpPr>
        <p:spPr>
          <a:xfrm>
            <a:off x="459331" y="1388099"/>
            <a:ext cx="3835834" cy="4856584"/>
          </a:xfrm>
        </p:spPr>
        <p:txBody>
          <a:bodyPr anchor="ctr"/>
          <a:lstStyle/>
          <a:p>
            <a:pPr>
              <a:buFont typeface="Wingdings" panose="05000000000000000000" pitchFamily="2" charset="2"/>
              <a:buChar char="v"/>
            </a:pPr>
            <a:r>
              <a:rPr lang="en-US" sz="2400" dirty="0"/>
              <a:t>PCAP files based analysis</a:t>
            </a:r>
          </a:p>
          <a:p>
            <a:pPr>
              <a:buFont typeface="Wingdings" panose="05000000000000000000" pitchFamily="2" charset="2"/>
              <a:buChar char="v"/>
            </a:pPr>
            <a:r>
              <a:rPr lang="en-US" sz="2400" dirty="0"/>
              <a:t>85GB of traffic </a:t>
            </a:r>
          </a:p>
          <a:p>
            <a:pPr>
              <a:buFont typeface="Wingdings" panose="05000000000000000000" pitchFamily="2" charset="2"/>
              <a:buChar char="v"/>
            </a:pPr>
            <a:r>
              <a:rPr lang="en-US" sz="2400" dirty="0"/>
              <a:t>Discovered 925 devices</a:t>
            </a:r>
          </a:p>
          <a:p>
            <a:pPr lvl="1">
              <a:buFont typeface="Wingdings" panose="05000000000000000000" pitchFamily="2" charset="2"/>
              <a:buChar char="v"/>
            </a:pPr>
            <a:r>
              <a:rPr lang="en-US" sz="2000" dirty="0"/>
              <a:t>Avg. traffic ~6 Mb/s</a:t>
            </a:r>
          </a:p>
        </p:txBody>
      </p:sp>
      <p:sp>
        <p:nvSpPr>
          <p:cNvPr id="6" name="Title 5">
            <a:extLst>
              <a:ext uri="{FF2B5EF4-FFF2-40B4-BE49-F238E27FC236}">
                <a16:creationId xmlns:a16="http://schemas.microsoft.com/office/drawing/2014/main" id="{7A37D30E-690D-4DFA-B6E9-7DCF47021DA9}"/>
              </a:ext>
            </a:extLst>
          </p:cNvPr>
          <p:cNvSpPr>
            <a:spLocks noGrp="1"/>
          </p:cNvSpPr>
          <p:nvPr>
            <p:ph type="title"/>
          </p:nvPr>
        </p:nvSpPr>
        <p:spPr/>
        <p:txBody>
          <a:bodyPr/>
          <a:lstStyle/>
          <a:p>
            <a:r>
              <a:rPr lang="en-US" dirty="0"/>
              <a:t>Activity Summary</a:t>
            </a:r>
          </a:p>
        </p:txBody>
      </p:sp>
      <p:pic>
        <p:nvPicPr>
          <p:cNvPr id="2" name="Picture 1">
            <a:extLst>
              <a:ext uri="{FF2B5EF4-FFF2-40B4-BE49-F238E27FC236}">
                <a16:creationId xmlns:a16="http://schemas.microsoft.com/office/drawing/2014/main" id="{99B23FA1-AD07-4492-B794-FF6C3D9A7AA8}"/>
              </a:ext>
            </a:extLst>
          </p:cNvPr>
          <p:cNvPicPr>
            <a:picLocks noChangeAspect="1"/>
          </p:cNvPicPr>
          <p:nvPr/>
        </p:nvPicPr>
        <p:blipFill>
          <a:blip r:embed="rId2"/>
          <a:stretch>
            <a:fillRect/>
          </a:stretch>
        </p:blipFill>
        <p:spPr>
          <a:xfrm>
            <a:off x="4334144" y="1685632"/>
            <a:ext cx="7125385" cy="4261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192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74A1-0C13-42FC-B6B3-3E410834E2EB}"/>
              </a:ext>
            </a:extLst>
          </p:cNvPr>
          <p:cNvSpPr>
            <a:spLocks noGrp="1"/>
          </p:cNvSpPr>
          <p:nvPr>
            <p:ph type="title"/>
          </p:nvPr>
        </p:nvSpPr>
        <p:spPr/>
        <p:txBody>
          <a:bodyPr/>
          <a:lstStyle/>
          <a:p>
            <a:r>
              <a:rPr lang="en-US" dirty="0"/>
              <a:t>IEC 62443 Compliance</a:t>
            </a:r>
          </a:p>
        </p:txBody>
      </p:sp>
      <p:sp>
        <p:nvSpPr>
          <p:cNvPr id="3" name="Content Placeholder 2">
            <a:extLst>
              <a:ext uri="{FF2B5EF4-FFF2-40B4-BE49-F238E27FC236}">
                <a16:creationId xmlns:a16="http://schemas.microsoft.com/office/drawing/2014/main" id="{117B8943-CB92-486A-83C6-F272364B0EA9}"/>
              </a:ext>
            </a:extLst>
          </p:cNvPr>
          <p:cNvSpPr>
            <a:spLocks noGrp="1"/>
          </p:cNvSpPr>
          <p:nvPr>
            <p:ph sz="quarter" idx="10"/>
          </p:nvPr>
        </p:nvSpPr>
        <p:spPr>
          <a:xfrm>
            <a:off x="652277" y="1356766"/>
            <a:ext cx="4963486" cy="1790819"/>
          </a:xfrm>
        </p:spPr>
        <p:txBody>
          <a:bodyPr anchor="ctr"/>
          <a:lstStyle/>
          <a:p>
            <a:pPr>
              <a:buFont typeface="Wingdings" panose="05000000000000000000" pitchFamily="2" charset="2"/>
              <a:buChar char="v"/>
            </a:pPr>
            <a:r>
              <a:rPr lang="en-US" sz="1800" dirty="0"/>
              <a:t>Per site risk scoring and trends over time</a:t>
            </a:r>
          </a:p>
          <a:p>
            <a:pPr>
              <a:buFont typeface="Wingdings" panose="05000000000000000000" pitchFamily="2" charset="2"/>
              <a:buChar char="v"/>
            </a:pPr>
            <a:r>
              <a:rPr lang="en-US" sz="1800" dirty="0"/>
              <a:t>Per site detailed compliance reports</a:t>
            </a:r>
          </a:p>
          <a:p>
            <a:pPr>
              <a:buFont typeface="Wingdings" panose="05000000000000000000" pitchFamily="2" charset="2"/>
              <a:buChar char="v"/>
            </a:pPr>
            <a:r>
              <a:rPr lang="en-US" sz="1800" dirty="0"/>
              <a:t>Based on actual network traffic</a:t>
            </a:r>
          </a:p>
        </p:txBody>
      </p:sp>
      <p:grpSp>
        <p:nvGrpSpPr>
          <p:cNvPr id="15" name="Group 14">
            <a:extLst>
              <a:ext uri="{FF2B5EF4-FFF2-40B4-BE49-F238E27FC236}">
                <a16:creationId xmlns:a16="http://schemas.microsoft.com/office/drawing/2014/main" id="{461E7CA8-5CD3-4351-A037-BB0AFA88AFCB}"/>
              </a:ext>
            </a:extLst>
          </p:cNvPr>
          <p:cNvGrpSpPr/>
          <p:nvPr/>
        </p:nvGrpSpPr>
        <p:grpSpPr>
          <a:xfrm>
            <a:off x="1360028" y="5469900"/>
            <a:ext cx="9471944" cy="848644"/>
            <a:chOff x="800038" y="4994694"/>
            <a:chExt cx="10173796" cy="1268083"/>
          </a:xfrm>
        </p:grpSpPr>
        <p:pic>
          <p:nvPicPr>
            <p:cNvPr id="16" name="Picture 2" descr="Image result for nist logo">
              <a:extLst>
                <a:ext uri="{FF2B5EF4-FFF2-40B4-BE49-F238E27FC236}">
                  <a16:creationId xmlns:a16="http://schemas.microsoft.com/office/drawing/2014/main" id="{9AFDF318-4F4F-49A0-9512-75553DEAA0E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807659" y="5457666"/>
              <a:ext cx="1733910" cy="4569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nerc logo">
              <a:extLst>
                <a:ext uri="{FF2B5EF4-FFF2-40B4-BE49-F238E27FC236}">
                  <a16:creationId xmlns:a16="http://schemas.microsoft.com/office/drawing/2014/main" id="{47B1C840-0EC7-48B6-AB9C-3E142DC7A97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98042" y="5377979"/>
              <a:ext cx="2175428" cy="6163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Image result for isa logo png">
              <a:extLst>
                <a:ext uri="{FF2B5EF4-FFF2-40B4-BE49-F238E27FC236}">
                  <a16:creationId xmlns:a16="http://schemas.microsoft.com/office/drawing/2014/main" id="{691CB0AD-CFB3-4F0E-BCF5-836BAD09084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35064" y="5102036"/>
              <a:ext cx="1016122" cy="10161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iec logo png">
              <a:extLst>
                <a:ext uri="{FF2B5EF4-FFF2-40B4-BE49-F238E27FC236}">
                  <a16:creationId xmlns:a16="http://schemas.microsoft.com/office/drawing/2014/main" id="{B5CD4D79-56F5-4986-B024-5109FC9F157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029943" y="5233623"/>
              <a:ext cx="801516" cy="801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Related image">
              <a:extLst>
                <a:ext uri="{FF2B5EF4-FFF2-40B4-BE49-F238E27FC236}">
                  <a16:creationId xmlns:a16="http://schemas.microsoft.com/office/drawing/2014/main" id="{7A6B2492-016D-4C77-ABA5-EF31561A8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7932" y="5292233"/>
              <a:ext cx="1116667" cy="74290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02202973-4323-4BBA-90AF-856249E88B1D}"/>
                </a:ext>
              </a:extLst>
            </p:cNvPr>
            <p:cNvSpPr/>
            <p:nvPr/>
          </p:nvSpPr>
          <p:spPr>
            <a:xfrm>
              <a:off x="800038" y="4994694"/>
              <a:ext cx="10173796" cy="126808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DE8456E-77A3-4772-AB7F-FD98B7430BC1}"/>
              </a:ext>
            </a:extLst>
          </p:cNvPr>
          <p:cNvGrpSpPr/>
          <p:nvPr/>
        </p:nvGrpSpPr>
        <p:grpSpPr>
          <a:xfrm>
            <a:off x="6258186" y="1493717"/>
            <a:ext cx="4690059" cy="3779446"/>
            <a:chOff x="6316999" y="1368922"/>
            <a:chExt cx="4866137" cy="3921337"/>
          </a:xfrm>
        </p:grpSpPr>
        <p:pic>
          <p:nvPicPr>
            <p:cNvPr id="6" name="Picture 5">
              <a:extLst>
                <a:ext uri="{FF2B5EF4-FFF2-40B4-BE49-F238E27FC236}">
                  <a16:creationId xmlns:a16="http://schemas.microsoft.com/office/drawing/2014/main" id="{2628C884-E96C-42E5-98E1-FBA6ED3416C3}"/>
                </a:ext>
              </a:extLst>
            </p:cNvPr>
            <p:cNvPicPr>
              <a:picLocks noChangeAspect="1"/>
            </p:cNvPicPr>
            <p:nvPr/>
          </p:nvPicPr>
          <p:blipFill>
            <a:blip r:embed="rId7"/>
            <a:stretch>
              <a:fillRect/>
            </a:stretch>
          </p:blipFill>
          <p:spPr>
            <a:xfrm>
              <a:off x="6316999" y="1368922"/>
              <a:ext cx="4866137" cy="3921337"/>
            </a:xfrm>
            <a:prstGeom prst="rect">
              <a:avLst/>
            </a:prstGeom>
          </p:spPr>
        </p:pic>
        <p:sp>
          <p:nvSpPr>
            <p:cNvPr id="7" name="Rectangle 6">
              <a:extLst>
                <a:ext uri="{FF2B5EF4-FFF2-40B4-BE49-F238E27FC236}">
                  <a16:creationId xmlns:a16="http://schemas.microsoft.com/office/drawing/2014/main" id="{8BC39405-575C-41C1-8D98-C826186E684C}"/>
                </a:ext>
              </a:extLst>
            </p:cNvPr>
            <p:cNvSpPr/>
            <p:nvPr/>
          </p:nvSpPr>
          <p:spPr>
            <a:xfrm>
              <a:off x="6749134" y="2231472"/>
              <a:ext cx="2005594" cy="382420"/>
            </a:xfrm>
            <a:prstGeom prst="rect">
              <a:avLst/>
            </a:prstGeom>
            <a:solidFill>
              <a:srgbClr val="03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Arial" panose="020B0604020202020204" pitchFamily="34" charset="0"/>
                </a:rPr>
                <a:t>Client Site 1</a:t>
              </a:r>
              <a:endParaRPr lang="en-IL" sz="1200" dirty="0">
                <a:cs typeface="Arial" panose="020B0604020202020204" pitchFamily="34" charset="0"/>
              </a:endParaRPr>
            </a:p>
          </p:txBody>
        </p:sp>
      </p:grpSp>
      <p:sp>
        <p:nvSpPr>
          <p:cNvPr id="10" name="Rectangle 9">
            <a:extLst>
              <a:ext uri="{FF2B5EF4-FFF2-40B4-BE49-F238E27FC236}">
                <a16:creationId xmlns:a16="http://schemas.microsoft.com/office/drawing/2014/main" id="{666F9B12-34D6-42C5-9153-1E5CB4885B9E}"/>
              </a:ext>
            </a:extLst>
          </p:cNvPr>
          <p:cNvSpPr/>
          <p:nvPr/>
        </p:nvSpPr>
        <p:spPr>
          <a:xfrm>
            <a:off x="9643107" y="1681131"/>
            <a:ext cx="1296749" cy="464507"/>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1115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57BED-B018-4D90-82B3-DB1C871DE831}"/>
              </a:ext>
            </a:extLst>
          </p:cNvPr>
          <p:cNvSpPr>
            <a:spLocks noGrp="1"/>
          </p:cNvSpPr>
          <p:nvPr>
            <p:ph type="title"/>
          </p:nvPr>
        </p:nvSpPr>
        <p:spPr/>
        <p:txBody>
          <a:bodyPr/>
          <a:lstStyle/>
          <a:p>
            <a:r>
              <a:rPr lang="en-US" dirty="0"/>
              <a:t>System Analysis Conclusions</a:t>
            </a:r>
          </a:p>
        </p:txBody>
      </p:sp>
      <p:sp>
        <p:nvSpPr>
          <p:cNvPr id="2" name="Content Placeholder 1">
            <a:extLst>
              <a:ext uri="{FF2B5EF4-FFF2-40B4-BE49-F238E27FC236}">
                <a16:creationId xmlns:a16="http://schemas.microsoft.com/office/drawing/2014/main" id="{656CEDB7-A64F-4BD7-B43C-64A6D1F931A4}"/>
              </a:ext>
            </a:extLst>
          </p:cNvPr>
          <p:cNvSpPr>
            <a:spLocks noGrp="1"/>
          </p:cNvSpPr>
          <p:nvPr>
            <p:ph sz="quarter" idx="10"/>
          </p:nvPr>
        </p:nvSpPr>
        <p:spPr/>
        <p:txBody>
          <a:bodyPr anchor="ctr"/>
          <a:lstStyle/>
          <a:p>
            <a:pPr marL="0" indent="0">
              <a:buNone/>
            </a:pPr>
            <a:r>
              <a:rPr lang="en-US" sz="2400" u="sng" dirty="0"/>
              <a:t>Not everything can be fixed</a:t>
            </a:r>
          </a:p>
          <a:p>
            <a:pPr>
              <a:buFont typeface="Wingdings" panose="05000000000000000000" pitchFamily="2" charset="2"/>
              <a:buChar char="v"/>
            </a:pPr>
            <a:r>
              <a:rPr lang="en-US" sz="2400" dirty="0"/>
              <a:t>OT networks have security limitations: difficulty patching, insecure protocols, etc.</a:t>
            </a:r>
          </a:p>
          <a:p>
            <a:pPr>
              <a:buFont typeface="Wingdings" panose="05000000000000000000" pitchFamily="2" charset="2"/>
              <a:buChar char="v"/>
            </a:pPr>
            <a:r>
              <a:rPr lang="en-US" sz="2400" dirty="0"/>
              <a:t>Therefore: Real-time malware and anomaly detection is critical to prevent incidents.</a:t>
            </a:r>
          </a:p>
          <a:p>
            <a:pPr marL="0" indent="0">
              <a:buNone/>
            </a:pPr>
            <a:endParaRPr lang="en-US" sz="2400" dirty="0"/>
          </a:p>
          <a:p>
            <a:pPr marL="0" indent="0">
              <a:buNone/>
            </a:pPr>
            <a:r>
              <a:rPr lang="en-US" sz="2400" u="sng" dirty="0"/>
              <a:t>The network is dynamic and highly connected</a:t>
            </a:r>
          </a:p>
          <a:p>
            <a:pPr>
              <a:buFont typeface="Wingdings" panose="05000000000000000000" pitchFamily="2" charset="2"/>
              <a:buChar char="v"/>
            </a:pPr>
            <a:r>
              <a:rPr lang="en-US" sz="2400" dirty="0"/>
              <a:t>High probability of new risks appearing over time.</a:t>
            </a:r>
          </a:p>
          <a:p>
            <a:pPr>
              <a:buFont typeface="Wingdings" panose="05000000000000000000" pitchFamily="2" charset="2"/>
              <a:buChar char="v"/>
            </a:pPr>
            <a:r>
              <a:rPr lang="en-US" sz="2400" dirty="0"/>
              <a:t>Therefore: Real-time risk reporting is important to maintain reasonable risk levels.</a:t>
            </a:r>
          </a:p>
        </p:txBody>
      </p:sp>
    </p:spTree>
    <p:extLst>
      <p:ext uri="{BB962C8B-B14F-4D97-AF65-F5344CB8AC3E}">
        <p14:creationId xmlns:p14="http://schemas.microsoft.com/office/powerpoint/2010/main" val="96192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F570-63F7-405F-8061-CC125FC32B68}"/>
              </a:ext>
            </a:extLst>
          </p:cNvPr>
          <p:cNvSpPr>
            <a:spLocks noGrp="1"/>
          </p:cNvSpPr>
          <p:nvPr>
            <p:ph type="title"/>
          </p:nvPr>
        </p:nvSpPr>
        <p:spPr/>
        <p:txBody>
          <a:bodyPr/>
          <a:lstStyle/>
          <a:p>
            <a:r>
              <a:rPr lang="en-US" dirty="0"/>
              <a:t>Recommended Next Steps</a:t>
            </a:r>
          </a:p>
        </p:txBody>
      </p:sp>
      <p:sp>
        <p:nvSpPr>
          <p:cNvPr id="3" name="Content Placeholder 2">
            <a:extLst>
              <a:ext uri="{FF2B5EF4-FFF2-40B4-BE49-F238E27FC236}">
                <a16:creationId xmlns:a16="http://schemas.microsoft.com/office/drawing/2014/main" id="{7F1DDB34-4B68-4947-86F2-1179A80A8BF1}"/>
              </a:ext>
            </a:extLst>
          </p:cNvPr>
          <p:cNvSpPr>
            <a:spLocks noGrp="1"/>
          </p:cNvSpPr>
          <p:nvPr>
            <p:ph sz="quarter" idx="10"/>
          </p:nvPr>
        </p:nvSpPr>
        <p:spPr/>
        <p:txBody>
          <a:bodyPr/>
          <a:lstStyle/>
          <a:p>
            <a:pPr>
              <a:buFont typeface="Wingdings" panose="05000000000000000000" pitchFamily="2" charset="2"/>
              <a:buChar char="v"/>
            </a:pPr>
            <a:r>
              <a:rPr lang="en-US" dirty="0"/>
              <a:t>Define security best-practices</a:t>
            </a:r>
          </a:p>
          <a:p>
            <a:pPr lvl="1">
              <a:buFont typeface="Wingdings" panose="05000000000000000000" pitchFamily="2" charset="2"/>
              <a:buChar char="v"/>
            </a:pPr>
            <a:r>
              <a:rPr lang="en-US" dirty="0"/>
              <a:t>Access control, protocols usage, password policy, and more.</a:t>
            </a:r>
          </a:p>
          <a:p>
            <a:pPr>
              <a:buFont typeface="Wingdings" panose="05000000000000000000" pitchFamily="2" charset="2"/>
              <a:buChar char="v"/>
            </a:pPr>
            <a:r>
              <a:rPr lang="en-US" dirty="0"/>
              <a:t>Deploy industrial cyber management platform</a:t>
            </a:r>
          </a:p>
          <a:p>
            <a:pPr lvl="1">
              <a:buFont typeface="Wingdings" panose="05000000000000000000" pitchFamily="2" charset="2"/>
              <a:buChar char="v"/>
            </a:pPr>
            <a:r>
              <a:rPr lang="en-US" dirty="0"/>
              <a:t>Incident detection &amp; vulnerability management</a:t>
            </a:r>
          </a:p>
          <a:p>
            <a:pPr lvl="1">
              <a:buFont typeface="Wingdings" panose="05000000000000000000" pitchFamily="2" charset="2"/>
              <a:buChar char="v"/>
            </a:pPr>
            <a:r>
              <a:rPr lang="en-US" dirty="0"/>
              <a:t>Network architecture review using Exposure Analysis tool</a:t>
            </a:r>
          </a:p>
          <a:p>
            <a:pPr>
              <a:buFont typeface="Wingdings" panose="05000000000000000000" pitchFamily="2" charset="2"/>
              <a:buChar char="v"/>
            </a:pPr>
            <a:r>
              <a:rPr lang="en-US" dirty="0"/>
              <a:t>Establish incident handling process</a:t>
            </a:r>
          </a:p>
          <a:p>
            <a:pPr>
              <a:buFont typeface="Wingdings" panose="05000000000000000000" pitchFamily="2" charset="2"/>
              <a:buChar char="v"/>
            </a:pPr>
            <a:r>
              <a:rPr lang="en-US" dirty="0"/>
              <a:t>Establish central governance to adhere to organizational cyber security policy</a:t>
            </a:r>
          </a:p>
        </p:txBody>
      </p:sp>
    </p:spTree>
    <p:extLst>
      <p:ext uri="{BB962C8B-B14F-4D97-AF65-F5344CB8AC3E}">
        <p14:creationId xmlns:p14="http://schemas.microsoft.com/office/powerpoint/2010/main" val="28705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B7335E-C26D-44EA-AFCE-6A3F6B8A2D90}"/>
              </a:ext>
            </a:extLst>
          </p:cNvPr>
          <p:cNvSpPr/>
          <p:nvPr/>
        </p:nvSpPr>
        <p:spPr>
          <a:xfrm>
            <a:off x="386442" y="250371"/>
            <a:ext cx="11419115" cy="1723549"/>
          </a:xfrm>
          <a:prstGeom prst="rect">
            <a:avLst/>
          </a:prstGeom>
        </p:spPr>
        <p:txBody>
          <a:bodyPr wrap="square">
            <a:spAutoFit/>
          </a:bodyPr>
          <a:lstStyle/>
          <a:p>
            <a:pPr marR="0" lvl="0">
              <a:spcBef>
                <a:spcPts val="0"/>
              </a:spcBef>
              <a:spcAft>
                <a:spcPts val="0"/>
              </a:spcAft>
              <a:buSzPts val="1000"/>
              <a:tabLst>
                <a:tab pos="457200" algn="l"/>
              </a:tabLst>
            </a:pPr>
            <a:endParaRPr lang="en-US" sz="2000" dirty="0">
              <a:solidFill>
                <a:schemeClr val="bg1"/>
              </a:solidFill>
              <a:latin typeface="Calibri" panose="020F0502020204030204" pitchFamily="34" charset="0"/>
              <a:ea typeface="Calibri" panose="020F0502020204030204" pitchFamily="34" charset="0"/>
            </a:endParaRPr>
          </a:p>
          <a:p>
            <a:r>
              <a:rPr lang="en-US" sz="2000" dirty="0">
                <a:solidFill>
                  <a:schemeClr val="bg1"/>
                </a:solidFill>
                <a:latin typeface="Calibri" panose="020F0502020204030204" pitchFamily="34" charset="0"/>
                <a:ea typeface="Calibri" panose="020F0502020204030204" pitchFamily="34" charset="0"/>
              </a:rPr>
              <a:t> </a:t>
            </a:r>
          </a:p>
          <a:p>
            <a:endParaRPr lang="en-US" sz="1100" dirty="0">
              <a:solidFill>
                <a:schemeClr val="bg1"/>
              </a:solidFill>
              <a:latin typeface="Calibri" panose="020F0502020204030204" pitchFamily="34" charset="0"/>
              <a:ea typeface="Calibri" panose="020F0502020204030204" pitchFamily="34" charset="0"/>
            </a:endParaRPr>
          </a:p>
          <a:p>
            <a:endParaRPr lang="en-US" sz="1100" dirty="0">
              <a:solidFill>
                <a:schemeClr val="bg1"/>
              </a:solidFill>
              <a:latin typeface="Calibri" panose="020F0502020204030204" pitchFamily="34" charset="0"/>
              <a:ea typeface="Calibri" panose="020F0502020204030204" pitchFamily="34" charset="0"/>
            </a:endParaRPr>
          </a:p>
          <a:p>
            <a:endParaRPr lang="en-US" sz="1100" dirty="0">
              <a:solidFill>
                <a:schemeClr val="bg1"/>
              </a:solidFill>
              <a:latin typeface="Calibri" panose="020F0502020204030204" pitchFamily="34" charset="0"/>
              <a:ea typeface="Calibri" panose="020F0502020204030204" pitchFamily="34" charset="0"/>
            </a:endParaRPr>
          </a:p>
          <a:p>
            <a:endParaRPr lang="en-US" sz="1100" dirty="0">
              <a:solidFill>
                <a:schemeClr val="bg1"/>
              </a:solidFill>
              <a:latin typeface="Calibri" panose="020F0502020204030204" pitchFamily="34" charset="0"/>
              <a:ea typeface="Calibri" panose="020F0502020204030204" pitchFamily="34" charset="0"/>
            </a:endParaRPr>
          </a:p>
          <a:p>
            <a:endParaRPr lang="en-US" sz="1100" dirty="0">
              <a:solidFill>
                <a:schemeClr val="bg1"/>
              </a:solidFill>
              <a:latin typeface="Calibri" panose="020F0502020204030204" pitchFamily="34" charset="0"/>
              <a:ea typeface="Calibri" panose="020F0502020204030204" pitchFamily="34" charset="0"/>
            </a:endParaRPr>
          </a:p>
          <a:p>
            <a:endParaRPr lang="en-US" sz="1100" dirty="0">
              <a:solidFill>
                <a:schemeClr val="bg1"/>
              </a:solidFill>
              <a:latin typeface="Calibri" panose="020F0502020204030204" pitchFamily="34" charset="0"/>
              <a:ea typeface="Calibri" panose="020F0502020204030204" pitchFamily="34" charset="0"/>
            </a:endParaRPr>
          </a:p>
        </p:txBody>
      </p:sp>
      <p:graphicFrame>
        <p:nvGraphicFramePr>
          <p:cNvPr id="12" name="Table 4">
            <a:extLst>
              <a:ext uri="{FF2B5EF4-FFF2-40B4-BE49-F238E27FC236}">
                <a16:creationId xmlns:a16="http://schemas.microsoft.com/office/drawing/2014/main" id="{34C1D101-2EAB-4F94-A960-E653CACC73DD}"/>
              </a:ext>
            </a:extLst>
          </p:cNvPr>
          <p:cNvGraphicFramePr>
            <a:graphicFrameLocks noGrp="1"/>
          </p:cNvGraphicFramePr>
          <p:nvPr>
            <p:ph sz="quarter" idx="10"/>
            <p:extLst>
              <p:ext uri="{D42A27DB-BD31-4B8C-83A1-F6EECF244321}">
                <p14:modId xmlns:p14="http://schemas.microsoft.com/office/powerpoint/2010/main" val="2576200578"/>
              </p:ext>
            </p:extLst>
          </p:nvPr>
        </p:nvGraphicFramePr>
        <p:xfrm>
          <a:off x="424358" y="1491740"/>
          <a:ext cx="11343282" cy="4612279"/>
        </p:xfrm>
        <a:graphic>
          <a:graphicData uri="http://schemas.openxmlformats.org/drawingml/2006/table">
            <a:tbl>
              <a:tblPr firstRow="1" bandRow="1">
                <a:tableStyleId>{5C22544A-7EE6-4342-B048-85BDC9FD1C3A}</a:tableStyleId>
              </a:tblPr>
              <a:tblGrid>
                <a:gridCol w="3335052">
                  <a:extLst>
                    <a:ext uri="{9D8B030D-6E8A-4147-A177-3AD203B41FA5}">
                      <a16:colId xmlns:a16="http://schemas.microsoft.com/office/drawing/2014/main" val="1236751820"/>
                    </a:ext>
                  </a:extLst>
                </a:gridCol>
                <a:gridCol w="8008230">
                  <a:extLst>
                    <a:ext uri="{9D8B030D-6E8A-4147-A177-3AD203B41FA5}">
                      <a16:colId xmlns:a16="http://schemas.microsoft.com/office/drawing/2014/main" val="3413046713"/>
                    </a:ext>
                  </a:extLst>
                </a:gridCol>
              </a:tblGrid>
              <a:tr h="376282">
                <a:tc>
                  <a:txBody>
                    <a:bodyPr/>
                    <a:lstStyle/>
                    <a:p>
                      <a:r>
                        <a:rPr lang="en-US" sz="1800" dirty="0">
                          <a:latin typeface="+mn-lt"/>
                        </a:rPr>
                        <a:t>Item</a:t>
                      </a:r>
                    </a:p>
                  </a:txBody>
                  <a:tcPr marL="89534" marR="89534"/>
                </a:tc>
                <a:tc>
                  <a:txBody>
                    <a:bodyPr/>
                    <a:lstStyle/>
                    <a:p>
                      <a:r>
                        <a:rPr lang="en-US" sz="1800" dirty="0">
                          <a:latin typeface="+mn-lt"/>
                        </a:rPr>
                        <a:t>System’s Findings</a:t>
                      </a:r>
                    </a:p>
                  </a:txBody>
                  <a:tcPr marL="89534" marR="89534"/>
                </a:tc>
                <a:extLst>
                  <a:ext uri="{0D108BD9-81ED-4DB2-BD59-A6C34878D82A}">
                    <a16:rowId xmlns:a16="http://schemas.microsoft.com/office/drawing/2014/main" val="1449625436"/>
                  </a:ext>
                </a:extLst>
              </a:tr>
              <a:tr h="385451">
                <a:tc>
                  <a:txBody>
                    <a:bodyPr/>
                    <a:lstStyle/>
                    <a:p>
                      <a:r>
                        <a:rPr lang="en-US" sz="1600" kern="1200" dirty="0">
                          <a:solidFill>
                            <a:schemeClr val="dk1"/>
                          </a:solidFill>
                          <a:effectLst/>
                          <a:latin typeface="+mn-lt"/>
                          <a:ea typeface="+mn-ea"/>
                          <a:cs typeface="+mn-cs"/>
                        </a:rPr>
                        <a:t>Asset Inventory</a:t>
                      </a:r>
                      <a:endParaRPr lang="en-US" sz="1600" dirty="0">
                        <a:latin typeface="+mn-lt"/>
                      </a:endParaRPr>
                    </a:p>
                  </a:txBody>
                  <a:tcPr marL="89534" marR="895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A total of 925 devices were automatically discovered, including PLCs, IP cameras and servers.</a:t>
                      </a:r>
                      <a:endParaRPr lang="en-US" sz="1600" dirty="0">
                        <a:latin typeface="+mn-lt"/>
                      </a:endParaRPr>
                    </a:p>
                  </a:txBody>
                  <a:tcPr marL="89534" marR="89534"/>
                </a:tc>
                <a:extLst>
                  <a:ext uri="{0D108BD9-81ED-4DB2-BD59-A6C34878D82A}">
                    <a16:rowId xmlns:a16="http://schemas.microsoft.com/office/drawing/2014/main" val="934190554"/>
                  </a:ext>
                </a:extLst>
              </a:tr>
              <a:tr h="978150">
                <a:tc>
                  <a:txBody>
                    <a:bodyPr/>
                    <a:lstStyle/>
                    <a:p>
                      <a:r>
                        <a:rPr lang="en-US" sz="1600" kern="1200" dirty="0">
                          <a:solidFill>
                            <a:schemeClr val="dk1"/>
                          </a:solidFill>
                          <a:effectLst/>
                          <a:latin typeface="+mn-lt"/>
                          <a:ea typeface="+mn-ea"/>
                          <a:cs typeface="+mn-cs"/>
                        </a:rPr>
                        <a:t>Anomaly and threat detection</a:t>
                      </a:r>
                      <a:endParaRPr lang="en-US" sz="1600" dirty="0">
                        <a:latin typeface="+mn-lt"/>
                      </a:endParaRPr>
                    </a:p>
                  </a:txBody>
                  <a:tcPr marL="89534" marR="89534"/>
                </a:tc>
                <a:tc>
                  <a:txBody>
                    <a:bodyPr/>
                    <a:lstStyle/>
                    <a:p>
                      <a:pPr marL="342900" marR="0" lvl="0" indent="-342900">
                        <a:lnSpc>
                          <a:spcPct val="107000"/>
                        </a:lnSpc>
                        <a:spcBef>
                          <a:spcPts val="0"/>
                        </a:spcBef>
                        <a:spcAft>
                          <a:spcPts val="0"/>
                        </a:spcAft>
                        <a:buFont typeface="Calibri" panose="020F0502020204030204" pitchFamily="34" charset="0"/>
                        <a:buChar char="-"/>
                      </a:pPr>
                      <a:r>
                        <a:rPr lang="en-US" sz="1600" dirty="0">
                          <a:effectLst/>
                          <a:latin typeface="+mn-lt"/>
                          <a:ea typeface="Calibri" panose="020F0502020204030204" pitchFamily="34" charset="0"/>
                          <a:cs typeface="Arial" panose="020B0604020202020204" pitchFamily="34" charset="0"/>
                        </a:rPr>
                        <a:t>Internet connection &amp; Remote Control applications</a:t>
                      </a:r>
                    </a:p>
                    <a:p>
                      <a:pPr marL="342900" marR="0" lvl="0" indent="-342900">
                        <a:lnSpc>
                          <a:spcPct val="107000"/>
                        </a:lnSpc>
                        <a:spcBef>
                          <a:spcPts val="0"/>
                        </a:spcBef>
                        <a:spcAft>
                          <a:spcPts val="0"/>
                        </a:spcAft>
                        <a:buFont typeface="Calibri" panose="020F0502020204030204" pitchFamily="34" charset="0"/>
                        <a:buChar char="-"/>
                      </a:pPr>
                      <a:r>
                        <a:rPr lang="en-US" sz="1600" dirty="0">
                          <a:effectLst/>
                          <a:latin typeface="+mn-lt"/>
                          <a:ea typeface="Calibri" panose="020F0502020204030204" pitchFamily="34" charset="0"/>
                          <a:cs typeface="Arial" panose="020B0604020202020204" pitchFamily="34" charset="0"/>
                        </a:rPr>
                        <a:t>Internet-connected Industrial asset (Rockwell)</a:t>
                      </a:r>
                    </a:p>
                    <a:p>
                      <a:pPr marL="342900" marR="0" lvl="0" indent="-342900">
                        <a:lnSpc>
                          <a:spcPct val="107000"/>
                        </a:lnSpc>
                        <a:spcBef>
                          <a:spcPts val="0"/>
                        </a:spcBef>
                        <a:spcAft>
                          <a:spcPts val="0"/>
                        </a:spcAft>
                        <a:buFont typeface="Calibri" panose="020F0502020204030204" pitchFamily="34" charset="0"/>
                        <a:buChar char="-"/>
                      </a:pPr>
                      <a:r>
                        <a:rPr lang="en-US" sz="1600" dirty="0">
                          <a:effectLst/>
                          <a:latin typeface="+mn-lt"/>
                          <a:ea typeface="Calibri" panose="020F0502020204030204" pitchFamily="34" charset="0"/>
                          <a:cs typeface="Arial" panose="020B0604020202020204" pitchFamily="34" charset="0"/>
                        </a:rPr>
                        <a:t>Multiple scanning attempts </a:t>
                      </a:r>
                    </a:p>
                    <a:p>
                      <a:pPr marL="342900" marR="0" lvl="0" indent="-342900">
                        <a:lnSpc>
                          <a:spcPct val="107000"/>
                        </a:lnSpc>
                        <a:spcBef>
                          <a:spcPts val="0"/>
                        </a:spcBef>
                        <a:spcAft>
                          <a:spcPts val="0"/>
                        </a:spcAft>
                        <a:buFont typeface="Calibri" panose="020F0502020204030204" pitchFamily="34" charset="0"/>
                        <a:buChar char="-"/>
                      </a:pPr>
                      <a:r>
                        <a:rPr lang="en-US" sz="1600" dirty="0">
                          <a:effectLst/>
                          <a:latin typeface="+mn-lt"/>
                          <a:ea typeface="Calibri" panose="020F0502020204030204" pitchFamily="34" charset="0"/>
                          <a:cs typeface="Arial" panose="020B0604020202020204" pitchFamily="34" charset="0"/>
                        </a:rPr>
                        <a:t>PLC not responding</a:t>
                      </a:r>
                    </a:p>
                  </a:txBody>
                  <a:tcPr marL="67151" marR="67151" marT="0" marB="0"/>
                </a:tc>
                <a:extLst>
                  <a:ext uri="{0D108BD9-81ED-4DB2-BD59-A6C34878D82A}">
                    <a16:rowId xmlns:a16="http://schemas.microsoft.com/office/drawing/2014/main" val="2326101556"/>
                  </a:ext>
                </a:extLst>
              </a:tr>
              <a:tr h="1442686">
                <a:tc>
                  <a:txBody>
                    <a:bodyPr/>
                    <a:lstStyle/>
                    <a:p>
                      <a:r>
                        <a:rPr lang="en-US" sz="1600" kern="1200" dirty="0">
                          <a:solidFill>
                            <a:schemeClr val="dk1"/>
                          </a:solidFill>
                          <a:effectLst/>
                          <a:latin typeface="+mn-lt"/>
                          <a:ea typeface="+mn-ea"/>
                          <a:cs typeface="+mn-cs"/>
                        </a:rPr>
                        <a:t>Vulnerability detection</a:t>
                      </a:r>
                      <a:endParaRPr lang="en-US" sz="1600" dirty="0">
                        <a:latin typeface="+mn-lt"/>
                      </a:endParaRPr>
                    </a:p>
                  </a:txBody>
                  <a:tcPr marL="89534" marR="89534"/>
                </a:tc>
                <a:tc>
                  <a:txBody>
                    <a:bodyPr/>
                    <a:lstStyle/>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Default SNMP password</a:t>
                      </a:r>
                    </a:p>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Unsecure protocols: Telnet and HTTP</a:t>
                      </a:r>
                    </a:p>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SMBv1 (WannaCry vulnerability)</a:t>
                      </a:r>
                    </a:p>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Multihomed device risk</a:t>
                      </a:r>
                    </a:p>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Skype application</a:t>
                      </a:r>
                    </a:p>
                    <a:p>
                      <a:pPr marL="285750" marR="0" lvl="0" indent="-285750">
                        <a:lnSpc>
                          <a:spcPct val="107000"/>
                        </a:lnSpc>
                        <a:spcBef>
                          <a:spcPts val="0"/>
                        </a:spcBef>
                        <a:spcAft>
                          <a:spcPts val="0"/>
                        </a:spcAft>
                        <a:buFontTx/>
                        <a:buChar char="-"/>
                      </a:pPr>
                      <a:r>
                        <a:rPr lang="en-US" sz="1600" dirty="0">
                          <a:effectLst/>
                          <a:latin typeface="+mn-lt"/>
                          <a:ea typeface="Calibri" panose="020F0502020204030204" pitchFamily="34" charset="0"/>
                          <a:cs typeface="Arial" panose="020B0604020202020204" pitchFamily="34" charset="0"/>
                        </a:rPr>
                        <a:t>Windows XP is in use</a:t>
                      </a:r>
                    </a:p>
                  </a:txBody>
                  <a:tcPr marL="89534" marR="89534"/>
                </a:tc>
                <a:extLst>
                  <a:ext uri="{0D108BD9-81ED-4DB2-BD59-A6C34878D82A}">
                    <a16:rowId xmlns:a16="http://schemas.microsoft.com/office/drawing/2014/main" val="3139578834"/>
                  </a:ext>
                </a:extLst>
              </a:tr>
              <a:tr h="619458">
                <a:tc>
                  <a:txBody>
                    <a:bodyPr/>
                    <a:lstStyle/>
                    <a:p>
                      <a:r>
                        <a:rPr lang="en-US" sz="1600" dirty="0">
                          <a:latin typeface="+mn-lt"/>
                        </a:rPr>
                        <a:t>PLC/Software Vulnerabilities</a:t>
                      </a:r>
                    </a:p>
                  </a:txBody>
                  <a:tcPr marL="89534" marR="89534"/>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dirty="0">
                          <a:effectLst/>
                          <a:latin typeface="+mn-lt"/>
                          <a:ea typeface="Calibri" panose="020F0502020204030204" pitchFamily="34" charset="0"/>
                          <a:cs typeface="Arial" panose="020B0604020202020204" pitchFamily="34" charset="0"/>
                        </a:rPr>
                        <a:t>Available using passive mode (requires software versions to be seen in network) or Active Mode (polling)</a:t>
                      </a:r>
                    </a:p>
                  </a:txBody>
                  <a:tcPr marL="89534" marR="89534"/>
                </a:tc>
                <a:extLst>
                  <a:ext uri="{0D108BD9-81ED-4DB2-BD59-A6C34878D82A}">
                    <a16:rowId xmlns:a16="http://schemas.microsoft.com/office/drawing/2014/main" val="3881351406"/>
                  </a:ext>
                </a:extLst>
              </a:tr>
              <a:tr h="553673">
                <a:tc>
                  <a:txBody>
                    <a:bodyPr/>
                    <a:lstStyle/>
                    <a:p>
                      <a:r>
                        <a:rPr lang="en-US" sz="1600" dirty="0">
                          <a:latin typeface="+mn-lt"/>
                        </a:rPr>
                        <a:t>Network Architecture Security Review</a:t>
                      </a:r>
                    </a:p>
                  </a:txBody>
                  <a:tcPr marL="89534" marR="89534"/>
                </a:tc>
                <a:tc>
                  <a:txBody>
                    <a:bodyPr/>
                    <a:lstStyle/>
                    <a:p>
                      <a:pPr marL="0" marR="0" lvl="0" indent="0">
                        <a:lnSpc>
                          <a:spcPct val="107000"/>
                        </a:lnSpc>
                        <a:spcBef>
                          <a:spcPts val="0"/>
                        </a:spcBef>
                        <a:spcAft>
                          <a:spcPts val="0"/>
                        </a:spcAft>
                        <a:buFontTx/>
                        <a:buNone/>
                      </a:pPr>
                      <a:r>
                        <a:rPr lang="en-US" sz="1600" dirty="0">
                          <a:effectLst/>
                          <a:latin typeface="+mn-lt"/>
                          <a:ea typeface="Calibri" panose="020F0502020204030204" pitchFamily="34" charset="0"/>
                          <a:cs typeface="Arial" panose="020B0604020202020204" pitchFamily="34" charset="0"/>
                        </a:rPr>
                        <a:t>Using Exposure Analysis tool – requires a 1-hour meeting w/ customer for review.</a:t>
                      </a:r>
                    </a:p>
                  </a:txBody>
                  <a:tcPr marL="89534" marR="89534"/>
                </a:tc>
                <a:extLst>
                  <a:ext uri="{0D108BD9-81ED-4DB2-BD59-A6C34878D82A}">
                    <a16:rowId xmlns:a16="http://schemas.microsoft.com/office/drawing/2014/main" val="3291145300"/>
                  </a:ext>
                </a:extLst>
              </a:tr>
            </a:tbl>
          </a:graphicData>
        </a:graphic>
      </p:graphicFrame>
      <p:sp>
        <p:nvSpPr>
          <p:cNvPr id="10" name="Title 9">
            <a:extLst>
              <a:ext uri="{FF2B5EF4-FFF2-40B4-BE49-F238E27FC236}">
                <a16:creationId xmlns:a16="http://schemas.microsoft.com/office/drawing/2014/main" id="{D1EF2726-B758-4AD6-ABFF-414176D1A3CF}"/>
              </a:ext>
            </a:extLst>
          </p:cNvPr>
          <p:cNvSpPr>
            <a:spLocks noGrp="1"/>
          </p:cNvSpPr>
          <p:nvPr>
            <p:ph type="title"/>
          </p:nvPr>
        </p:nvSpPr>
        <p:spPr/>
        <p:txBody>
          <a:bodyPr/>
          <a:lstStyle/>
          <a:p>
            <a:r>
              <a:rPr lang="en-US" dirty="0"/>
              <a:t>Executive Summary – Main Findings</a:t>
            </a:r>
          </a:p>
        </p:txBody>
      </p:sp>
    </p:spTree>
    <p:extLst>
      <p:ext uri="{BB962C8B-B14F-4D97-AF65-F5344CB8AC3E}">
        <p14:creationId xmlns:p14="http://schemas.microsoft.com/office/powerpoint/2010/main" val="73575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57BED-B018-4D90-82B3-DB1C871DE831}"/>
              </a:ext>
            </a:extLst>
          </p:cNvPr>
          <p:cNvSpPr>
            <a:spLocks noGrp="1"/>
          </p:cNvSpPr>
          <p:nvPr>
            <p:ph type="title"/>
          </p:nvPr>
        </p:nvSpPr>
        <p:spPr/>
        <p:txBody>
          <a:bodyPr/>
          <a:lstStyle/>
          <a:p>
            <a:r>
              <a:rPr lang="en-US" dirty="0"/>
              <a:t>Automatic Asset Inventory and Management</a:t>
            </a:r>
          </a:p>
        </p:txBody>
      </p:sp>
      <p:pic>
        <p:nvPicPr>
          <p:cNvPr id="2" name="Picture 1">
            <a:extLst>
              <a:ext uri="{FF2B5EF4-FFF2-40B4-BE49-F238E27FC236}">
                <a16:creationId xmlns:a16="http://schemas.microsoft.com/office/drawing/2014/main" id="{558EC8CB-A4D9-4B18-9032-4C96A1C13C3A}"/>
              </a:ext>
            </a:extLst>
          </p:cNvPr>
          <p:cNvPicPr>
            <a:picLocks noChangeAspect="1"/>
          </p:cNvPicPr>
          <p:nvPr/>
        </p:nvPicPr>
        <p:blipFill>
          <a:blip r:embed="rId2"/>
          <a:stretch>
            <a:fillRect/>
          </a:stretch>
        </p:blipFill>
        <p:spPr>
          <a:xfrm>
            <a:off x="465826" y="1592051"/>
            <a:ext cx="11432875" cy="4498600"/>
          </a:xfrm>
          <a:prstGeom prst="rect">
            <a:avLst/>
          </a:prstGeom>
          <a:ln>
            <a:noFill/>
          </a:ln>
          <a:effectLst>
            <a:outerShdw blurRad="292100" dist="139700" dir="2700000" algn="tl" rotWithShape="0">
              <a:srgbClr val="333333">
                <a:alpha val="65000"/>
              </a:srgbClr>
            </a:outerShdw>
          </a:effectLst>
        </p:spPr>
      </p:pic>
      <p:sp>
        <p:nvSpPr>
          <p:cNvPr id="4" name="Rounded Rectangle 3"/>
          <p:cNvSpPr/>
          <p:nvPr/>
        </p:nvSpPr>
        <p:spPr>
          <a:xfrm>
            <a:off x="1660555" y="1949198"/>
            <a:ext cx="894385" cy="387337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ounded Rectangle 4"/>
          <p:cNvSpPr/>
          <p:nvPr/>
        </p:nvSpPr>
        <p:spPr>
          <a:xfrm>
            <a:off x="847165" y="1949198"/>
            <a:ext cx="508589" cy="387337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ounded Rectangle 5"/>
          <p:cNvSpPr/>
          <p:nvPr/>
        </p:nvSpPr>
        <p:spPr>
          <a:xfrm>
            <a:off x="2859740" y="1949198"/>
            <a:ext cx="797859" cy="3873378"/>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242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57BED-B018-4D90-82B3-DB1C871DE831}"/>
              </a:ext>
            </a:extLst>
          </p:cNvPr>
          <p:cNvSpPr>
            <a:spLocks noGrp="1"/>
          </p:cNvSpPr>
          <p:nvPr>
            <p:ph type="title"/>
          </p:nvPr>
        </p:nvSpPr>
        <p:spPr/>
        <p:txBody>
          <a:bodyPr/>
          <a:lstStyle/>
          <a:p>
            <a:r>
              <a:rPr lang="en-US" dirty="0"/>
              <a:t>Network Architecture Mapping</a:t>
            </a:r>
          </a:p>
        </p:txBody>
      </p:sp>
      <p:pic>
        <p:nvPicPr>
          <p:cNvPr id="6" name="Picture 5">
            <a:extLst>
              <a:ext uri="{FF2B5EF4-FFF2-40B4-BE49-F238E27FC236}">
                <a16:creationId xmlns:a16="http://schemas.microsoft.com/office/drawing/2014/main" id="{60590D10-42F1-4DA9-88BD-916725894BF3}"/>
              </a:ext>
            </a:extLst>
          </p:cNvPr>
          <p:cNvPicPr>
            <a:picLocks noChangeAspect="1"/>
          </p:cNvPicPr>
          <p:nvPr/>
        </p:nvPicPr>
        <p:blipFill>
          <a:blip r:embed="rId2"/>
          <a:stretch>
            <a:fillRect/>
          </a:stretch>
        </p:blipFill>
        <p:spPr>
          <a:xfrm>
            <a:off x="353357" y="1685607"/>
            <a:ext cx="4444935" cy="3842379"/>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554E38B-0DB5-419A-B62F-2337D8EAC341}"/>
              </a:ext>
            </a:extLst>
          </p:cNvPr>
          <p:cNvPicPr>
            <a:picLocks noChangeAspect="1"/>
          </p:cNvPicPr>
          <p:nvPr/>
        </p:nvPicPr>
        <p:blipFill>
          <a:blip r:embed="rId3"/>
          <a:stretch>
            <a:fillRect/>
          </a:stretch>
        </p:blipFill>
        <p:spPr>
          <a:xfrm>
            <a:off x="7499683" y="1349483"/>
            <a:ext cx="2079517" cy="2079517"/>
          </a:xfrm>
          <a:prstGeom prst="rect">
            <a:avLst/>
          </a:prstGeom>
        </p:spPr>
      </p:pic>
      <p:sp>
        <p:nvSpPr>
          <p:cNvPr id="4" name="Rectangle 3">
            <a:extLst>
              <a:ext uri="{FF2B5EF4-FFF2-40B4-BE49-F238E27FC236}">
                <a16:creationId xmlns:a16="http://schemas.microsoft.com/office/drawing/2014/main" id="{78305E6E-5FDD-46A2-9A76-40444CCED3FE}"/>
              </a:ext>
            </a:extLst>
          </p:cNvPr>
          <p:cNvSpPr/>
          <p:nvPr/>
        </p:nvSpPr>
        <p:spPr>
          <a:xfrm>
            <a:off x="1512533" y="5589975"/>
            <a:ext cx="1723549" cy="369332"/>
          </a:xfrm>
          <a:prstGeom prst="rect">
            <a:avLst/>
          </a:prstGeom>
        </p:spPr>
        <p:txBody>
          <a:bodyPr wrap="none">
            <a:spAutoFit/>
          </a:bodyPr>
          <a:lstStyle/>
          <a:p>
            <a:r>
              <a:rPr lang="en-US" dirty="0"/>
              <a:t>Logical Topology</a:t>
            </a:r>
            <a:endParaRPr lang="en-IL" dirty="0"/>
          </a:p>
        </p:txBody>
      </p:sp>
      <p:sp>
        <p:nvSpPr>
          <p:cNvPr id="8" name="Rectangle 7">
            <a:extLst>
              <a:ext uri="{FF2B5EF4-FFF2-40B4-BE49-F238E27FC236}">
                <a16:creationId xmlns:a16="http://schemas.microsoft.com/office/drawing/2014/main" id="{68E02C94-94CF-4089-A11D-85F964F6242A}"/>
              </a:ext>
            </a:extLst>
          </p:cNvPr>
          <p:cNvSpPr/>
          <p:nvPr/>
        </p:nvSpPr>
        <p:spPr>
          <a:xfrm>
            <a:off x="7677666" y="3429000"/>
            <a:ext cx="1745093" cy="369332"/>
          </a:xfrm>
          <a:prstGeom prst="rect">
            <a:avLst/>
          </a:prstGeom>
        </p:spPr>
        <p:txBody>
          <a:bodyPr wrap="none">
            <a:spAutoFit/>
          </a:bodyPr>
          <a:lstStyle/>
          <a:p>
            <a:r>
              <a:rPr lang="en-US" dirty="0"/>
              <a:t>Subnet Topology</a:t>
            </a:r>
            <a:endParaRPr lang="en-IL" dirty="0"/>
          </a:p>
        </p:txBody>
      </p:sp>
      <p:sp>
        <p:nvSpPr>
          <p:cNvPr id="9" name="Rectangle 8">
            <a:extLst>
              <a:ext uri="{FF2B5EF4-FFF2-40B4-BE49-F238E27FC236}">
                <a16:creationId xmlns:a16="http://schemas.microsoft.com/office/drawing/2014/main" id="{A621D5A0-5AFB-459D-ABFE-787CF1D55AA7}"/>
              </a:ext>
            </a:extLst>
          </p:cNvPr>
          <p:cNvSpPr/>
          <p:nvPr/>
        </p:nvSpPr>
        <p:spPr>
          <a:xfrm>
            <a:off x="7446287" y="5892195"/>
            <a:ext cx="2303836" cy="369332"/>
          </a:xfrm>
          <a:prstGeom prst="rect">
            <a:avLst/>
          </a:prstGeom>
        </p:spPr>
        <p:txBody>
          <a:bodyPr wrap="none">
            <a:spAutoFit/>
          </a:bodyPr>
          <a:lstStyle/>
          <a:p>
            <a:r>
              <a:rPr lang="en-US" dirty="0"/>
              <a:t>Physical Network View</a:t>
            </a:r>
            <a:endParaRPr lang="en-IL" dirty="0"/>
          </a:p>
        </p:txBody>
      </p:sp>
      <p:pic>
        <p:nvPicPr>
          <p:cNvPr id="11" name="Picture 10">
            <a:extLst>
              <a:ext uri="{FF2B5EF4-FFF2-40B4-BE49-F238E27FC236}">
                <a16:creationId xmlns:a16="http://schemas.microsoft.com/office/drawing/2014/main" id="{8190F1C5-893A-4321-9A2B-8636217C0C1C}"/>
              </a:ext>
            </a:extLst>
          </p:cNvPr>
          <p:cNvPicPr>
            <a:picLocks noChangeAspect="1"/>
          </p:cNvPicPr>
          <p:nvPr/>
        </p:nvPicPr>
        <p:blipFill>
          <a:blip r:embed="rId4"/>
          <a:stretch>
            <a:fillRect/>
          </a:stretch>
        </p:blipFill>
        <p:spPr>
          <a:xfrm>
            <a:off x="7018150" y="3963031"/>
            <a:ext cx="3042581" cy="1962720"/>
          </a:xfrm>
          <a:prstGeom prst="rect">
            <a:avLst/>
          </a:prstGeom>
        </p:spPr>
      </p:pic>
    </p:spTree>
    <p:extLst>
      <p:ext uri="{BB962C8B-B14F-4D97-AF65-F5344CB8AC3E}">
        <p14:creationId xmlns:p14="http://schemas.microsoft.com/office/powerpoint/2010/main" val="214965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57BED-B018-4D90-82B3-DB1C871DE831}"/>
              </a:ext>
            </a:extLst>
          </p:cNvPr>
          <p:cNvSpPr>
            <a:spLocks noGrp="1"/>
          </p:cNvSpPr>
          <p:nvPr>
            <p:ph type="title"/>
          </p:nvPr>
        </p:nvSpPr>
        <p:spPr/>
        <p:txBody>
          <a:bodyPr/>
          <a:lstStyle/>
          <a:p>
            <a:r>
              <a:rPr lang="en-US" dirty="0"/>
              <a:t>Network Architecture Conclusions</a:t>
            </a:r>
          </a:p>
        </p:txBody>
      </p:sp>
      <p:sp>
        <p:nvSpPr>
          <p:cNvPr id="9" name="Content Placeholder 2">
            <a:extLst>
              <a:ext uri="{FF2B5EF4-FFF2-40B4-BE49-F238E27FC236}">
                <a16:creationId xmlns:a16="http://schemas.microsoft.com/office/drawing/2014/main" id="{35F9724C-DCFF-470F-80E3-40F9C97478B5}"/>
              </a:ext>
            </a:extLst>
          </p:cNvPr>
          <p:cNvSpPr>
            <a:spLocks noGrp="1"/>
          </p:cNvSpPr>
          <p:nvPr>
            <p:ph sz="quarter" idx="10"/>
          </p:nvPr>
        </p:nvSpPr>
        <p:spPr>
          <a:xfrm>
            <a:off x="404342" y="1599768"/>
            <a:ext cx="5691658" cy="4675197"/>
          </a:xfrm>
        </p:spPr>
        <p:txBody>
          <a:bodyPr anchor="ctr"/>
          <a:lstStyle/>
          <a:p>
            <a:pPr>
              <a:buFont typeface="Wingdings" panose="05000000000000000000" pitchFamily="2" charset="2"/>
              <a:buChar char="v"/>
            </a:pPr>
            <a:r>
              <a:rPr lang="en-US" sz="2400" dirty="0"/>
              <a:t>The network is highly connected as a result of:</a:t>
            </a:r>
          </a:p>
          <a:p>
            <a:pPr lvl="1">
              <a:buFont typeface="Wingdings" panose="05000000000000000000" pitchFamily="2" charset="2"/>
              <a:buChar char="v"/>
            </a:pPr>
            <a:r>
              <a:rPr lang="en-US" sz="2000" dirty="0"/>
              <a:t>Default discovery protocols that were left on</a:t>
            </a:r>
          </a:p>
          <a:p>
            <a:pPr lvl="2">
              <a:buFont typeface="Wingdings" panose="05000000000000000000" pitchFamily="2" charset="2"/>
              <a:buChar char="v"/>
            </a:pPr>
            <a:r>
              <a:rPr lang="en-US" sz="1600" dirty="0"/>
              <a:t>LDAP</a:t>
            </a:r>
          </a:p>
          <a:p>
            <a:pPr lvl="1">
              <a:buFont typeface="Wingdings" panose="05000000000000000000" pitchFamily="2" charset="2"/>
              <a:buChar char="v"/>
            </a:pPr>
            <a:r>
              <a:rPr lang="en-US" sz="2000" dirty="0"/>
              <a:t>Misconfigured/scanning applications</a:t>
            </a:r>
          </a:p>
          <a:p>
            <a:pPr lvl="2">
              <a:buFont typeface="Wingdings" panose="05000000000000000000" pitchFamily="2" charset="2"/>
              <a:buChar char="v"/>
            </a:pPr>
            <a:r>
              <a:rPr lang="en-US" sz="1600" dirty="0"/>
              <a:t>15540/TCP (“</a:t>
            </a:r>
            <a:r>
              <a:rPr lang="en-US" sz="1600" dirty="0" err="1"/>
              <a:t>essprotect</a:t>
            </a:r>
            <a:r>
              <a:rPr lang="en-US" sz="1600" dirty="0"/>
              <a:t>”)</a:t>
            </a:r>
          </a:p>
          <a:p>
            <a:pPr lvl="2">
              <a:buFont typeface="Wingdings" panose="05000000000000000000" pitchFamily="2" charset="2"/>
              <a:buChar char="v"/>
            </a:pPr>
            <a:r>
              <a:rPr lang="en-US" sz="1600" dirty="0"/>
              <a:t>NTP</a:t>
            </a:r>
            <a:endParaRPr lang="en-US" sz="2000" dirty="0"/>
          </a:p>
          <a:p>
            <a:pPr>
              <a:buFont typeface="Wingdings" panose="05000000000000000000" pitchFamily="2" charset="2"/>
              <a:buChar char="v"/>
            </a:pPr>
            <a:r>
              <a:rPr lang="en-US" sz="2400" dirty="0"/>
              <a:t>The current network design isn’t clear</a:t>
            </a:r>
          </a:p>
          <a:p>
            <a:pPr>
              <a:buFont typeface="Wingdings" panose="05000000000000000000" pitchFamily="2" charset="2"/>
              <a:buChar char="v"/>
            </a:pPr>
            <a:r>
              <a:rPr lang="en-US" sz="2400" dirty="0"/>
              <a:t>Conclusion: a 1-hour network architecture review w/ the customer is required in order to define Exposure Groups and analyze the findings.</a:t>
            </a:r>
          </a:p>
        </p:txBody>
      </p:sp>
      <p:pic>
        <p:nvPicPr>
          <p:cNvPr id="2" name="Picture 1">
            <a:extLst>
              <a:ext uri="{FF2B5EF4-FFF2-40B4-BE49-F238E27FC236}">
                <a16:creationId xmlns:a16="http://schemas.microsoft.com/office/drawing/2014/main" id="{2320DC16-80B8-4E8A-8C28-B9149083D01C}"/>
              </a:ext>
            </a:extLst>
          </p:cNvPr>
          <p:cNvPicPr>
            <a:picLocks noChangeAspect="1"/>
          </p:cNvPicPr>
          <p:nvPr/>
        </p:nvPicPr>
        <p:blipFill rotWithShape="1">
          <a:blip r:embed="rId2"/>
          <a:srcRect t="1" b="1024"/>
          <a:stretch/>
        </p:blipFill>
        <p:spPr>
          <a:xfrm>
            <a:off x="6223903" y="1666880"/>
            <a:ext cx="5076709" cy="4213803"/>
          </a:xfrm>
          <a:prstGeom prst="rect">
            <a:avLst/>
          </a:prstGeom>
        </p:spPr>
      </p:pic>
    </p:spTree>
    <p:extLst>
      <p:ext uri="{BB962C8B-B14F-4D97-AF65-F5344CB8AC3E}">
        <p14:creationId xmlns:p14="http://schemas.microsoft.com/office/powerpoint/2010/main" val="263788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B57BED-B018-4D90-82B3-DB1C871DE831}"/>
              </a:ext>
            </a:extLst>
          </p:cNvPr>
          <p:cNvSpPr>
            <a:spLocks noGrp="1"/>
          </p:cNvSpPr>
          <p:nvPr>
            <p:ph type="title"/>
          </p:nvPr>
        </p:nvSpPr>
        <p:spPr/>
        <p:txBody>
          <a:bodyPr/>
          <a:lstStyle/>
          <a:p>
            <a:r>
              <a:rPr lang="en-US" dirty="0"/>
              <a:t>Industrial Protocol Visibility &amp; Security</a:t>
            </a:r>
          </a:p>
        </p:txBody>
      </p:sp>
      <p:pic>
        <p:nvPicPr>
          <p:cNvPr id="2" name="Picture 1">
            <a:extLst>
              <a:ext uri="{FF2B5EF4-FFF2-40B4-BE49-F238E27FC236}">
                <a16:creationId xmlns:a16="http://schemas.microsoft.com/office/drawing/2014/main" id="{6E298ADD-1096-4054-A20C-59CF7CDFD597}"/>
              </a:ext>
            </a:extLst>
          </p:cNvPr>
          <p:cNvPicPr>
            <a:picLocks noChangeAspect="1"/>
          </p:cNvPicPr>
          <p:nvPr/>
        </p:nvPicPr>
        <p:blipFill>
          <a:blip r:embed="rId2"/>
          <a:stretch>
            <a:fillRect/>
          </a:stretch>
        </p:blipFill>
        <p:spPr>
          <a:xfrm>
            <a:off x="103695" y="1332302"/>
            <a:ext cx="11909196" cy="239224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4C8F4F5-E081-44C2-B34D-78B99106C931}"/>
              </a:ext>
            </a:extLst>
          </p:cNvPr>
          <p:cNvPicPr>
            <a:picLocks noChangeAspect="1"/>
          </p:cNvPicPr>
          <p:nvPr/>
        </p:nvPicPr>
        <p:blipFill>
          <a:blip r:embed="rId3"/>
          <a:stretch>
            <a:fillRect/>
          </a:stretch>
        </p:blipFill>
        <p:spPr>
          <a:xfrm>
            <a:off x="103695" y="3790538"/>
            <a:ext cx="11909196" cy="2394117"/>
          </a:xfrm>
          <a:prstGeom prst="rect">
            <a:avLst/>
          </a:prstGeom>
          <a:ln>
            <a:noFill/>
          </a:ln>
          <a:effectLst>
            <a:outerShdw blurRad="292100" dist="139700" dir="2700000" algn="tl" rotWithShape="0">
              <a:srgbClr val="333333">
                <a:alpha val="65000"/>
              </a:srgbClr>
            </a:outerShdw>
          </a:effectLst>
        </p:spPr>
      </p:pic>
      <p:cxnSp>
        <p:nvCxnSpPr>
          <p:cNvPr id="6" name="Straight Connector 5"/>
          <p:cNvCxnSpPr/>
          <p:nvPr/>
        </p:nvCxnSpPr>
        <p:spPr>
          <a:xfrm flipV="1">
            <a:off x="1588168" y="3978442"/>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446294" y="3978442"/>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208421" y="3978442"/>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708484" y="1564105"/>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566610" y="1564105"/>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328737" y="1564105"/>
            <a:ext cx="770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22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216" y="3023962"/>
            <a:ext cx="7877908" cy="615233"/>
          </a:xfrm>
        </p:spPr>
        <p:txBody>
          <a:bodyPr/>
          <a:lstStyle/>
          <a:p>
            <a:r>
              <a:rPr lang="en-GB" u="none" dirty="0"/>
              <a:t>Major Findings</a:t>
            </a:r>
          </a:p>
        </p:txBody>
      </p:sp>
    </p:spTree>
    <p:extLst>
      <p:ext uri="{BB962C8B-B14F-4D97-AF65-F5344CB8AC3E}">
        <p14:creationId xmlns:p14="http://schemas.microsoft.com/office/powerpoint/2010/main" val="34763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43F00-DD3A-4377-8924-620AF0221C72}"/>
              </a:ext>
            </a:extLst>
          </p:cNvPr>
          <p:cNvSpPr>
            <a:spLocks noGrp="1"/>
          </p:cNvSpPr>
          <p:nvPr>
            <p:ph type="title"/>
          </p:nvPr>
        </p:nvSpPr>
        <p:spPr/>
        <p:txBody>
          <a:bodyPr/>
          <a:lstStyle/>
          <a:p>
            <a:r>
              <a:rPr lang="en-US" sz="3200" dirty="0"/>
              <a:t>Finding #1 – Internet Connections &amp; Remote Control (</a:t>
            </a:r>
            <a:r>
              <a:rPr lang="en-US" sz="3200" dirty="0" err="1"/>
              <a:t>AnyDesk</a:t>
            </a:r>
            <a:r>
              <a:rPr lang="en-US" sz="3200" dirty="0"/>
              <a:t>)</a:t>
            </a:r>
          </a:p>
        </p:txBody>
      </p:sp>
      <p:sp>
        <p:nvSpPr>
          <p:cNvPr id="5" name="TextBox 4">
            <a:extLst>
              <a:ext uri="{FF2B5EF4-FFF2-40B4-BE49-F238E27FC236}">
                <a16:creationId xmlns:a16="http://schemas.microsoft.com/office/drawing/2014/main" id="{57A2D0E3-C998-48DA-86EC-21585E3863C9}"/>
              </a:ext>
            </a:extLst>
          </p:cNvPr>
          <p:cNvSpPr txBox="1"/>
          <p:nvPr/>
        </p:nvSpPr>
        <p:spPr>
          <a:xfrm>
            <a:off x="767871" y="1458686"/>
            <a:ext cx="10988701" cy="6986528"/>
          </a:xfrm>
          <a:prstGeom prst="rect">
            <a:avLst/>
          </a:prstGeom>
          <a:noFill/>
        </p:spPr>
        <p:txBody>
          <a:bodyPr wrap="square" rtlCol="0">
            <a:spAutoFit/>
          </a:bodyPr>
          <a:lstStyle/>
          <a:p>
            <a:r>
              <a:rPr lang="en-US" sz="1600" dirty="0"/>
              <a:t>Many hosts have external connections to the Internet.</a:t>
            </a:r>
          </a:p>
          <a:p>
            <a:r>
              <a:rPr lang="en-US" sz="1600" b="1" dirty="0"/>
              <a:t>Risk</a:t>
            </a:r>
            <a:r>
              <a:rPr lang="en-US" sz="1600" dirty="0"/>
              <a:t> – Exposing the OT network to internet threats and malware.</a:t>
            </a:r>
            <a:br>
              <a:rPr lang="en-US" sz="1600" dirty="0"/>
            </a:br>
            <a:r>
              <a:rPr lang="en-US" sz="1600" dirty="0"/>
              <a:t>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b="1" dirty="0"/>
          </a:p>
          <a:p>
            <a:endParaRPr lang="en-US" sz="1600" b="1" dirty="0"/>
          </a:p>
          <a:p>
            <a:endParaRPr lang="en-US" sz="1600" b="1" dirty="0"/>
          </a:p>
          <a:p>
            <a:endParaRPr lang="en-US" sz="1600" dirty="0"/>
          </a:p>
          <a:p>
            <a:endParaRPr lang="en-US" sz="1600" dirty="0"/>
          </a:p>
          <a:p>
            <a:endParaRPr lang="en-US" sz="1600" dirty="0"/>
          </a:p>
          <a:p>
            <a:br>
              <a:rPr lang="en-US" sz="1600" dirty="0"/>
            </a:br>
            <a:br>
              <a:rPr lang="en-US" sz="1600" dirty="0"/>
            </a:br>
            <a:br>
              <a:rPr lang="en-US" sz="1600" dirty="0"/>
            </a:br>
            <a:endParaRPr lang="en-US" sz="1600" dirty="0"/>
          </a:p>
          <a:p>
            <a:endParaRPr lang="en-US" sz="1600" dirty="0"/>
          </a:p>
          <a:p>
            <a:endParaRPr lang="en-US" sz="1600" dirty="0"/>
          </a:p>
          <a:p>
            <a:br>
              <a:rPr lang="en-US" sz="1600" dirty="0"/>
            </a:br>
            <a:br>
              <a:rPr lang="en-US" sz="1600" dirty="0"/>
            </a:br>
            <a:br>
              <a:rPr lang="en-US" sz="1600" dirty="0"/>
            </a:br>
            <a:endParaRPr lang="en-US" sz="1600" dirty="0"/>
          </a:p>
        </p:txBody>
      </p:sp>
      <p:pic>
        <p:nvPicPr>
          <p:cNvPr id="3" name="Picture 2">
            <a:extLst>
              <a:ext uri="{FF2B5EF4-FFF2-40B4-BE49-F238E27FC236}">
                <a16:creationId xmlns:a16="http://schemas.microsoft.com/office/drawing/2014/main" id="{4975A942-35B8-4239-8B92-BB311D08D868}"/>
              </a:ext>
            </a:extLst>
          </p:cNvPr>
          <p:cNvPicPr>
            <a:picLocks noChangeAspect="1"/>
          </p:cNvPicPr>
          <p:nvPr/>
        </p:nvPicPr>
        <p:blipFill>
          <a:blip r:embed="rId2"/>
          <a:stretch>
            <a:fillRect/>
          </a:stretch>
        </p:blipFill>
        <p:spPr>
          <a:xfrm>
            <a:off x="318610" y="3044754"/>
            <a:ext cx="7634765" cy="288246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93DA19A-FB83-4B57-A757-11032CF116A1}"/>
              </a:ext>
            </a:extLst>
          </p:cNvPr>
          <p:cNvPicPr>
            <a:picLocks noChangeAspect="1"/>
          </p:cNvPicPr>
          <p:nvPr/>
        </p:nvPicPr>
        <p:blipFill>
          <a:blip r:embed="rId3"/>
          <a:stretch>
            <a:fillRect/>
          </a:stretch>
        </p:blipFill>
        <p:spPr>
          <a:xfrm>
            <a:off x="8153715" y="1739507"/>
            <a:ext cx="3270414" cy="420950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0B14A63-A4F6-40D3-9479-9C0E10C12CD4}"/>
              </a:ext>
            </a:extLst>
          </p:cNvPr>
          <p:cNvSpPr txBox="1"/>
          <p:nvPr/>
        </p:nvSpPr>
        <p:spPr>
          <a:xfrm>
            <a:off x="5681387" y="2240077"/>
            <a:ext cx="2139885"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600" dirty="0"/>
              <a:t># External Connections</a:t>
            </a:r>
          </a:p>
        </p:txBody>
      </p:sp>
      <p:sp>
        <p:nvSpPr>
          <p:cNvPr id="12" name="Arrow: Down 11">
            <a:extLst>
              <a:ext uri="{FF2B5EF4-FFF2-40B4-BE49-F238E27FC236}">
                <a16:creationId xmlns:a16="http://schemas.microsoft.com/office/drawing/2014/main" id="{7065AA18-5162-4B02-A699-17CD1EAA5EE9}"/>
              </a:ext>
            </a:extLst>
          </p:cNvPr>
          <p:cNvSpPr/>
          <p:nvPr/>
        </p:nvSpPr>
        <p:spPr>
          <a:xfrm>
            <a:off x="6681496" y="2592300"/>
            <a:ext cx="139665" cy="74081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L" dirty="0"/>
          </a:p>
        </p:txBody>
      </p:sp>
      <p:sp>
        <p:nvSpPr>
          <p:cNvPr id="13" name="TextBox 12">
            <a:extLst>
              <a:ext uri="{FF2B5EF4-FFF2-40B4-BE49-F238E27FC236}">
                <a16:creationId xmlns:a16="http://schemas.microsoft.com/office/drawing/2014/main" id="{E11996F2-9ABB-4793-A0B6-3220ECE545B8}"/>
              </a:ext>
            </a:extLst>
          </p:cNvPr>
          <p:cNvSpPr txBox="1"/>
          <p:nvPr/>
        </p:nvSpPr>
        <p:spPr>
          <a:xfrm>
            <a:off x="8570549" y="1339798"/>
            <a:ext cx="2436746"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600" dirty="0" err="1"/>
              <a:t>AnyDesk</a:t>
            </a:r>
            <a:r>
              <a:rPr lang="en-US" sz="1600" dirty="0"/>
              <a:t> Remote Control</a:t>
            </a:r>
          </a:p>
        </p:txBody>
      </p:sp>
      <p:sp>
        <p:nvSpPr>
          <p:cNvPr id="9" name="Rounded Rectangle 8"/>
          <p:cNvSpPr/>
          <p:nvPr/>
        </p:nvSpPr>
        <p:spPr>
          <a:xfrm>
            <a:off x="1396638" y="3465095"/>
            <a:ext cx="650745" cy="246212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ounded Rectangle 9"/>
          <p:cNvSpPr/>
          <p:nvPr/>
        </p:nvSpPr>
        <p:spPr>
          <a:xfrm>
            <a:off x="583248" y="3465095"/>
            <a:ext cx="613049" cy="246212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ounded Rectangle 10"/>
          <p:cNvSpPr/>
          <p:nvPr/>
        </p:nvSpPr>
        <p:spPr>
          <a:xfrm>
            <a:off x="2232005" y="3465095"/>
            <a:ext cx="655573" cy="246212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ounded Rectangle 13"/>
          <p:cNvSpPr/>
          <p:nvPr/>
        </p:nvSpPr>
        <p:spPr>
          <a:xfrm>
            <a:off x="8672880" y="2831432"/>
            <a:ext cx="613049" cy="260684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ounded Rectangle 14"/>
          <p:cNvSpPr/>
          <p:nvPr/>
        </p:nvSpPr>
        <p:spPr>
          <a:xfrm>
            <a:off x="9735190" y="2831432"/>
            <a:ext cx="613049" cy="2606842"/>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8677259"/>
      </p:ext>
    </p:extLst>
  </p:cSld>
  <p:clrMapOvr>
    <a:masterClrMapping/>
  </p:clrMapOvr>
</p:sld>
</file>

<file path=ppt/theme/theme1.xml><?xml version="1.0" encoding="utf-8"?>
<a:theme xmlns:a="http://schemas.openxmlformats.org/drawingml/2006/main" name="Office Theme">
  <a:themeElements>
    <a:clrScheme name="SCADAfence">
      <a:dk1>
        <a:srgbClr val="000000"/>
      </a:dk1>
      <a:lt1>
        <a:srgbClr val="FFFFFF"/>
      </a:lt1>
      <a:dk2>
        <a:srgbClr val="44546A"/>
      </a:dk2>
      <a:lt2>
        <a:srgbClr val="E7E6E6"/>
      </a:lt2>
      <a:accent1>
        <a:srgbClr val="1D2871"/>
      </a:accent1>
      <a:accent2>
        <a:srgbClr val="5B418E"/>
      </a:accent2>
      <a:accent3>
        <a:srgbClr val="247FC2"/>
      </a:accent3>
      <a:accent4>
        <a:srgbClr val="C32026"/>
      </a:accent4>
      <a:accent5>
        <a:srgbClr val="991C20"/>
      </a:accent5>
      <a:accent6>
        <a:srgbClr val="D8D8D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0881E56-DF1B-4CD9-B68B-3CE0264EE59A}" vid="{C7C6E7ED-0FB2-42D4-9756-08C72819B00B}"/>
    </a:ext>
  </a:extLst>
</a:theme>
</file>

<file path=ppt/theme/theme2.xml><?xml version="1.0" encoding="utf-8"?>
<a:theme xmlns:a="http://schemas.openxmlformats.org/drawingml/2006/main" name="Wipro 2017 PPT Theme">
  <a:themeElements>
    <a:clrScheme name="Wipro Template 2014">
      <a:dk1>
        <a:srgbClr val="000000"/>
      </a:dk1>
      <a:lt1>
        <a:srgbClr val="FFFFFF"/>
      </a:lt1>
      <a:dk2>
        <a:srgbClr val="0E3570"/>
      </a:dk2>
      <a:lt2>
        <a:srgbClr val="F2F2F2"/>
      </a:lt2>
      <a:accent1>
        <a:srgbClr val="0E3570"/>
      </a:accent1>
      <a:accent2>
        <a:srgbClr val="646363"/>
      </a:accent2>
      <a:accent3>
        <a:srgbClr val="6DC24B"/>
      </a:accent3>
      <a:accent4>
        <a:srgbClr val="FFDA29"/>
      </a:accent4>
      <a:accent5>
        <a:srgbClr val="EF3341"/>
      </a:accent5>
      <a:accent6>
        <a:srgbClr val="00A2E0"/>
      </a:accent6>
      <a:hlink>
        <a:srgbClr val="646363"/>
      </a:hlink>
      <a:folHlink>
        <a:srgbClr val="646363"/>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6350">
          <a:solidFill>
            <a:schemeClr val="accent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blank.pptx" id="{5C5D5A0E-3112-4AC5-A96F-8949CA43C739}" vid="{8D42C87D-71DC-4989-A6EF-B34D40F243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pro New">
    <a:dk1>
      <a:srgbClr val="4D4E5C"/>
    </a:dk1>
    <a:lt1>
      <a:srgbClr val="FFFFFF"/>
    </a:lt1>
    <a:dk2>
      <a:srgbClr val="196CAB"/>
    </a:dk2>
    <a:lt2>
      <a:srgbClr val="14ACE2"/>
    </a:lt2>
    <a:accent1>
      <a:srgbClr val="AAABB8"/>
    </a:accent1>
    <a:accent2>
      <a:srgbClr val="4D4E5C"/>
    </a:accent2>
    <a:accent3>
      <a:srgbClr val="FFC000"/>
    </a:accent3>
    <a:accent4>
      <a:srgbClr val="F37441"/>
    </a:accent4>
    <a:accent5>
      <a:srgbClr val="CBD42D"/>
    </a:accent5>
    <a:accent6>
      <a:srgbClr val="00B050"/>
    </a:accent6>
    <a:hlink>
      <a:srgbClr val="14ACE2"/>
    </a:hlink>
    <a:folHlink>
      <a:srgbClr val="4D4E5C"/>
    </a:folHlink>
  </a:clrScheme>
</a:themeOverride>
</file>

<file path=ppt/theme/themeOverride2.xml><?xml version="1.0" encoding="utf-8"?>
<a:themeOverride xmlns:a="http://schemas.openxmlformats.org/drawingml/2006/main">
  <a:clrScheme name="Wipro New">
    <a:dk1>
      <a:srgbClr val="4D4E5C"/>
    </a:dk1>
    <a:lt1>
      <a:srgbClr val="FFFFFF"/>
    </a:lt1>
    <a:dk2>
      <a:srgbClr val="196CAB"/>
    </a:dk2>
    <a:lt2>
      <a:srgbClr val="14ACE2"/>
    </a:lt2>
    <a:accent1>
      <a:srgbClr val="AAABB8"/>
    </a:accent1>
    <a:accent2>
      <a:srgbClr val="4D4E5C"/>
    </a:accent2>
    <a:accent3>
      <a:srgbClr val="FFC000"/>
    </a:accent3>
    <a:accent4>
      <a:srgbClr val="F37441"/>
    </a:accent4>
    <a:accent5>
      <a:srgbClr val="CBD42D"/>
    </a:accent5>
    <a:accent6>
      <a:srgbClr val="00B050"/>
    </a:accent6>
    <a:hlink>
      <a:srgbClr val="14ACE2"/>
    </a:hlink>
    <a:folHlink>
      <a:srgbClr val="4D4E5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E849EC7364B44E91858DA50C5A3714" ma:contentTypeVersion="11" ma:contentTypeDescription="Create a new document." ma:contentTypeScope="" ma:versionID="120bf673fdd6a385d217e701cdca8136">
  <xsd:schema xmlns:xsd="http://www.w3.org/2001/XMLSchema" xmlns:xs="http://www.w3.org/2001/XMLSchema" xmlns:p="http://schemas.microsoft.com/office/2006/metadata/properties" xmlns:ns2="89c42642-6e4f-423d-91e8-6f2e047804e2" xmlns:ns3="eeb1fd07-60ae-4b79-bda0-5a62f2853364" targetNamespace="http://schemas.microsoft.com/office/2006/metadata/properties" ma:root="true" ma:fieldsID="290158494d648e04c409ad3f28b81473" ns2:_="" ns3:_="">
    <xsd:import namespace="89c42642-6e4f-423d-91e8-6f2e047804e2"/>
    <xsd:import namespace="eeb1fd07-60ae-4b79-bda0-5a62f285336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c42642-6e4f-423d-91e8-6f2e04780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b1fd07-60ae-4b79-bda0-5a62f285336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58CAEA-18D4-497A-92E5-4DAF1171E984}">
  <ds:schemaRefs>
    <ds:schemaRef ds:uri="http://schemas.microsoft.com/sharepoint/v3/contenttype/forms"/>
  </ds:schemaRefs>
</ds:datastoreItem>
</file>

<file path=customXml/itemProps2.xml><?xml version="1.0" encoding="utf-8"?>
<ds:datastoreItem xmlns:ds="http://schemas.openxmlformats.org/officeDocument/2006/customXml" ds:itemID="{72C3F67E-8E59-4C95-AA49-348738AF0D1E}">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eeb1fd07-60ae-4b79-bda0-5a62f2853364"/>
    <ds:schemaRef ds:uri="89c42642-6e4f-423d-91e8-6f2e047804e2"/>
    <ds:schemaRef ds:uri="http://schemas.microsoft.com/office/2006/metadata/properties"/>
  </ds:schemaRefs>
</ds:datastoreItem>
</file>

<file path=customXml/itemProps3.xml><?xml version="1.0" encoding="utf-8"?>
<ds:datastoreItem xmlns:ds="http://schemas.openxmlformats.org/officeDocument/2006/customXml" ds:itemID="{B01063BC-E517-40EA-95D9-5EE32B578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c42642-6e4f-423d-91e8-6f2e047804e2"/>
    <ds:schemaRef ds:uri="eeb1fd07-60ae-4b79-bda0-5a62f28533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SCADAfence_Master_Apr19</Template>
  <TotalTime>285</TotalTime>
  <Words>832</Words>
  <Application>Microsoft Office PowerPoint</Application>
  <PresentationFormat>Widescreen</PresentationFormat>
  <Paragraphs>315</Paragraphs>
  <Slides>22</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Lucida Grande</vt:lpstr>
      <vt:lpstr>Wingdings</vt:lpstr>
      <vt:lpstr>Office Theme</vt:lpstr>
      <vt:lpstr>Wipro 2017 PPT Theme</vt:lpstr>
      <vt:lpstr>OT Security Assessment &amp; Analysis Sample Report  </vt:lpstr>
      <vt:lpstr>Activity Summary</vt:lpstr>
      <vt:lpstr>Executive Summary – Main Findings</vt:lpstr>
      <vt:lpstr>Automatic Asset Inventory and Management</vt:lpstr>
      <vt:lpstr>Network Architecture Mapping</vt:lpstr>
      <vt:lpstr>Network Architecture Conclusions</vt:lpstr>
      <vt:lpstr>Industrial Protocol Visibility &amp; Security</vt:lpstr>
      <vt:lpstr>Major Findings</vt:lpstr>
      <vt:lpstr>Finding #1 – Internet Connections &amp; Remote Control (AnyDesk)</vt:lpstr>
      <vt:lpstr>Finding #2 –Multiple scanning attempts</vt:lpstr>
      <vt:lpstr>Finding #3 – Default SNMP password</vt:lpstr>
      <vt:lpstr>Finding #4 – Unsecure Protocols</vt:lpstr>
      <vt:lpstr>Finding #5 - SMB version 1</vt:lpstr>
      <vt:lpstr>Finding #6 – Multihomed device risk</vt:lpstr>
      <vt:lpstr>Finding #7– Skype Application</vt:lpstr>
      <vt:lpstr>Finding #8– Windows XP is in Use</vt:lpstr>
      <vt:lpstr>Finding #9– Internet-Connected Industrial Asset</vt:lpstr>
      <vt:lpstr>Finding #10 – PLC Not Responding</vt:lpstr>
      <vt:lpstr>Additional Findings </vt:lpstr>
      <vt:lpstr>IEC 62443 Compliance</vt:lpstr>
      <vt:lpstr>System Analysis Conclusions</vt:lpstr>
      <vt:lpstr>Recommended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Brown</dc:creator>
  <cp:lastModifiedBy>Shekaraya Hiremath</cp:lastModifiedBy>
  <cp:revision>311</cp:revision>
  <cp:lastPrinted>2018-09-12T12:35:32Z</cp:lastPrinted>
  <dcterms:created xsi:type="dcterms:W3CDTF">2019-05-27T11:29:21Z</dcterms:created>
  <dcterms:modified xsi:type="dcterms:W3CDTF">2021-07-15T16:32:11Z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0x010100C8E849EC7364B44E91858DA50C5A3714</vt:lpwstr>
  </property>
  <property fmtid="{D5CDD505-2E9C-101B-9397-08002B2CF9AE}" pid="3" name="MSIP_Label_23f93e5f-d3c2-49a7-ba94-15405423c204_Enabled">
    <vt:lpwstr>true</vt:lpwstr>
  </property>
  <property fmtid="{D5CDD505-2E9C-101B-9397-08002B2CF9AE}" pid="4" name="MSIP_Label_23f93e5f-d3c2-49a7-ba94-15405423c204_SetDate">
    <vt:lpwstr>2021-07-15T16:32:11Z</vt:lpwstr>
  </property>
  <property fmtid="{D5CDD505-2E9C-101B-9397-08002B2CF9AE}" pid="5" name="MSIP_Label_23f93e5f-d3c2-49a7-ba94-15405423c204_Method">
    <vt:lpwstr>Standard</vt:lpwstr>
  </property>
  <property fmtid="{D5CDD505-2E9C-101B-9397-08002B2CF9AE}" pid="6" name="MSIP_Label_23f93e5f-d3c2-49a7-ba94-15405423c204_Name">
    <vt:lpwstr>SE Internal</vt:lpwstr>
  </property>
  <property fmtid="{D5CDD505-2E9C-101B-9397-08002B2CF9AE}" pid="7" name="MSIP_Label_23f93e5f-d3c2-49a7-ba94-15405423c204_SiteId">
    <vt:lpwstr>6e51e1ad-c54b-4b39-b598-0ffe9ae68fef</vt:lpwstr>
  </property>
  <property fmtid="{D5CDD505-2E9C-101B-9397-08002B2CF9AE}" pid="8" name="MSIP_Label_23f93e5f-d3c2-49a7-ba94-15405423c204_ActionId">
    <vt:lpwstr>866b1051-6176-4ef3-afce-df25a407fd35</vt:lpwstr>
  </property>
  <property fmtid="{D5CDD505-2E9C-101B-9397-08002B2CF9AE}" pid="9" name="MSIP_Label_23f93e5f-d3c2-49a7-ba94-15405423c204_ContentBits">
    <vt:lpwstr>2</vt:lpwstr>
  </property>
</Properties>
</file>